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7" r:id="rId4"/>
    <p:sldMasterId id="2147484114" r:id="rId5"/>
  </p:sldMasterIdLst>
  <p:sldIdLst>
    <p:sldId id="257" r:id="rId6"/>
    <p:sldId id="258" r:id="rId7"/>
    <p:sldId id="270" r:id="rId8"/>
    <p:sldId id="275" r:id="rId9"/>
    <p:sldId id="273" r:id="rId10"/>
    <p:sldId id="276" r:id="rId11"/>
    <p:sldId id="277" r:id="rId12"/>
    <p:sldId id="278" r:id="rId13"/>
    <p:sldId id="279" r:id="rId14"/>
  </p:sldIdLst>
  <p:sldSz cx="12192000" cy="6858000"/>
  <p:notesSz cx="6805613" cy="9944100"/>
  <p:defaultTextStyle>
    <a:defPPr>
      <a:defRPr lang="nl-BE"/>
    </a:defPPr>
    <a:lvl1pPr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609585"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1219170"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828754"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2438339" algn="l"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3047924" algn="l" defTabSz="1219170" rtl="0" eaLnBrk="1" latinLnBrk="0" hangingPunct="1">
      <a:defRPr kern="1200">
        <a:solidFill>
          <a:schemeClr val="tx1"/>
        </a:solidFill>
        <a:latin typeface="Trebuchet MS" panose="020B0603020202020204" pitchFamily="34" charset="0"/>
        <a:ea typeface="+mn-ea"/>
        <a:cs typeface="+mn-cs"/>
      </a:defRPr>
    </a:lvl6pPr>
    <a:lvl7pPr marL="3657509" algn="l" defTabSz="1219170" rtl="0" eaLnBrk="1" latinLnBrk="0" hangingPunct="1">
      <a:defRPr kern="1200">
        <a:solidFill>
          <a:schemeClr val="tx1"/>
        </a:solidFill>
        <a:latin typeface="Trebuchet MS" panose="020B0603020202020204" pitchFamily="34" charset="0"/>
        <a:ea typeface="+mn-ea"/>
        <a:cs typeface="+mn-cs"/>
      </a:defRPr>
    </a:lvl7pPr>
    <a:lvl8pPr marL="4267093" algn="l" defTabSz="1219170" rtl="0" eaLnBrk="1" latinLnBrk="0" hangingPunct="1">
      <a:defRPr kern="1200">
        <a:solidFill>
          <a:schemeClr val="tx1"/>
        </a:solidFill>
        <a:latin typeface="Trebuchet MS" panose="020B0603020202020204" pitchFamily="34" charset="0"/>
        <a:ea typeface="+mn-ea"/>
        <a:cs typeface="+mn-cs"/>
      </a:defRPr>
    </a:lvl8pPr>
    <a:lvl9pPr marL="4876678" algn="l" defTabSz="121917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196">
          <p15:clr>
            <a:srgbClr val="A4A3A4"/>
          </p15:clr>
        </p15:guide>
        <p15:guide id="2" orient="horz" pos="3127">
          <p15:clr>
            <a:srgbClr val="A4A3A4"/>
          </p15:clr>
        </p15:guide>
        <p15:guide id="3" pos="197">
          <p15:clr>
            <a:srgbClr val="A4A3A4"/>
          </p15:clr>
        </p15:guide>
        <p15:guide id="4" pos="2144">
          <p15:clr>
            <a:srgbClr val="A4A3A4"/>
          </p15:clr>
        </p15:guide>
        <p15:guide id="5" pos="409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FC1E50-E55F-4EF8-A538-368D079A888A}" v="2" dt="2022-08-04T12:01:40.5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48" autoAdjust="0"/>
    <p:restoredTop sz="95530" autoAdjust="0"/>
  </p:normalViewPr>
  <p:slideViewPr>
    <p:cSldViewPr snapToGrid="0" snapToObjects="1" showGuides="1">
      <p:cViewPr varScale="1">
        <p:scale>
          <a:sx n="99" d="100"/>
          <a:sy n="99" d="100"/>
        </p:scale>
        <p:origin x="1096" y="176"/>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snapToObjects="1" showGuides="1">
      <p:cViewPr varScale="1">
        <p:scale>
          <a:sx n="66" d="100"/>
          <a:sy n="66" d="100"/>
        </p:scale>
        <p:origin x="0" y="0"/>
      </p:cViewPr>
      <p:guideLst>
        <p:guide orient="horz" pos="196"/>
        <p:guide orient="horz" pos="3127"/>
        <p:guide pos="197"/>
        <p:guide pos="2144"/>
        <p:guide pos="409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UAntwerpen_only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2A766-FA6C-4E42-BAD1-58E378599FB5}"/>
              </a:ext>
            </a:extLst>
          </p:cNvPr>
          <p:cNvSpPr>
            <a:spLocks noGrp="1"/>
          </p:cNvSpPr>
          <p:nvPr>
            <p:ph type="title" hasCustomPrompt="1"/>
          </p:nvPr>
        </p:nvSpPr>
        <p:spPr/>
        <p:txBody>
          <a:bodyPr/>
          <a:lstStyle>
            <a:lvl1pPr>
              <a:defRPr/>
            </a:lvl1pPr>
          </a:lstStyle>
          <a:p>
            <a:r>
              <a:rPr lang="en-US" noProof="0" dirty="0"/>
              <a:t>Click to edit master title style</a:t>
            </a:r>
          </a:p>
        </p:txBody>
      </p:sp>
      <p:sp>
        <p:nvSpPr>
          <p:cNvPr id="3" name="Slide Number Placeholder 2">
            <a:extLst>
              <a:ext uri="{FF2B5EF4-FFF2-40B4-BE49-F238E27FC236}">
                <a16:creationId xmlns:a16="http://schemas.microsoft.com/office/drawing/2014/main" id="{B21DCFB5-39F0-E04F-B592-B890194C076F}"/>
              </a:ext>
            </a:extLst>
          </p:cNvPr>
          <p:cNvSpPr>
            <a:spLocks noGrp="1"/>
          </p:cNvSpPr>
          <p:nvPr>
            <p:ph type="sldNum" sz="quarter" idx="10"/>
          </p:nvPr>
        </p:nvSpPr>
        <p:spPr/>
        <p:txBody>
          <a:bodyPr/>
          <a:lstStyle/>
          <a:p>
            <a:fld id="{E038E271-308C-2E46-A3EC-56326F9084CC}" type="slidenum">
              <a:rPr lang="nl-BE" smtClean="0"/>
              <a:pPr/>
              <a:t>‹nr.›</a:t>
            </a:fld>
            <a:endParaRPr lang="nl-BE" dirty="0"/>
          </a:p>
        </p:txBody>
      </p:sp>
      <p:sp>
        <p:nvSpPr>
          <p:cNvPr id="6" name="Text Placeholder 5">
            <a:extLst>
              <a:ext uri="{FF2B5EF4-FFF2-40B4-BE49-F238E27FC236}">
                <a16:creationId xmlns:a16="http://schemas.microsoft.com/office/drawing/2014/main" id="{505A4F71-3F20-42EB-95C9-52E7339E420E}"/>
              </a:ext>
            </a:extLst>
          </p:cNvPr>
          <p:cNvSpPr>
            <a:spLocks noGrp="1"/>
          </p:cNvSpPr>
          <p:nvPr>
            <p:ph type="body" sz="quarter" idx="11" hasCustomPrompt="1"/>
          </p:nvPr>
        </p:nvSpPr>
        <p:spPr>
          <a:xfrm>
            <a:off x="623888" y="1516380"/>
            <a:ext cx="10944225" cy="4720907"/>
          </a:xfrm>
          <a:prstGeom prst="rect">
            <a:avLst/>
          </a:prstGeom>
        </p:spPr>
        <p:txBody>
          <a:bodyPr/>
          <a:lstStyle>
            <a:lvl1pPr>
              <a:defRPr/>
            </a:lvl1pPr>
            <a:lvl2pPr>
              <a:defRPr/>
            </a:lvl2pPr>
            <a:lvl3pPr>
              <a:defRPr/>
            </a:lvl3pPr>
            <a:lvl4pPr>
              <a:defRPr/>
            </a:lvl4pPr>
            <a:lvl5pPr>
              <a:defRPr/>
            </a:lvl5pPr>
            <a:lvl6pPr>
              <a:defRPr/>
            </a:lvl6pPr>
          </a:lstStyle>
          <a:p>
            <a:pPr lvl="0"/>
            <a:r>
              <a:rPr lang="en-US" noProof="0" dirty="0"/>
              <a:t>Click to edit master text styles</a:t>
            </a:r>
          </a:p>
          <a:p>
            <a:pPr lvl="1"/>
            <a:r>
              <a:rPr lang="en-US" noProof="0" dirty="0"/>
              <a:t>Second level</a:t>
            </a:r>
          </a:p>
          <a:p>
            <a:pPr lvl="2"/>
            <a:r>
              <a:rPr lang="en-US" noProof="0" dirty="0"/>
              <a:t>Third level</a:t>
            </a:r>
          </a:p>
        </p:txBody>
      </p:sp>
    </p:spTree>
    <p:extLst>
      <p:ext uri="{BB962C8B-B14F-4D97-AF65-F5344CB8AC3E}">
        <p14:creationId xmlns:p14="http://schemas.microsoft.com/office/powerpoint/2010/main" val="1885632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UAntwerpen_smallimageand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AC6F1C0-FB41-374F-96D7-91F7C4144D94}"/>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4" name="Titel 4">
            <a:extLst>
              <a:ext uri="{FF2B5EF4-FFF2-40B4-BE49-F238E27FC236}">
                <a16:creationId xmlns:a16="http://schemas.microsoft.com/office/drawing/2014/main" id="{9356378E-A322-0148-887E-E179D9487B69}"/>
              </a:ext>
            </a:extLst>
          </p:cNvPr>
          <p:cNvSpPr>
            <a:spLocks noGrp="1"/>
          </p:cNvSpPr>
          <p:nvPr>
            <p:ph type="title" hasCustomPrompt="1"/>
          </p:nvPr>
        </p:nvSpPr>
        <p:spPr>
          <a:xfrm>
            <a:off x="4187825" y="620713"/>
            <a:ext cx="7380287" cy="1524317"/>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5" name="Tijdelijke aanduiding voor inhoud 19">
            <a:extLst>
              <a:ext uri="{FF2B5EF4-FFF2-40B4-BE49-F238E27FC236}">
                <a16:creationId xmlns:a16="http://schemas.microsoft.com/office/drawing/2014/main" id="{FF5D94AB-D4EB-5448-86E3-3EB6A7057B58}"/>
              </a:ext>
            </a:extLst>
          </p:cNvPr>
          <p:cNvSpPr>
            <a:spLocks noGrp="1"/>
          </p:cNvSpPr>
          <p:nvPr>
            <p:ph sz="quarter" idx="11" hasCustomPrompt="1"/>
          </p:nvPr>
        </p:nvSpPr>
        <p:spPr>
          <a:xfrm>
            <a:off x="4187825" y="2386148"/>
            <a:ext cx="7380287" cy="3851139"/>
          </a:xfrm>
          <a:prstGeom prst="rect">
            <a:avLst/>
          </a:prstGeom>
        </p:spPr>
        <p:txBody>
          <a:bodyPr lIns="0" tIns="0" rIns="0" bIns="0"/>
          <a:lstStyle>
            <a:lvl1pPr>
              <a:defRPr b="0" i="0">
                <a:latin typeface="Calibri" panose="020F0502020204030204" pitchFamily="34" charset="0"/>
                <a:cs typeface="Calibri" panose="020F0502020204030204" pitchFamily="34" charset="0"/>
              </a:defRPr>
            </a:lvl1pPr>
          </a:lstStyle>
          <a:p>
            <a:r>
              <a:rPr lang="en-US" noProof="0"/>
              <a:t>Object</a:t>
            </a:r>
          </a:p>
        </p:txBody>
      </p:sp>
      <p:sp>
        <p:nvSpPr>
          <p:cNvPr id="6" name="Picture Placeholder 24">
            <a:extLst>
              <a:ext uri="{FF2B5EF4-FFF2-40B4-BE49-F238E27FC236}">
                <a16:creationId xmlns:a16="http://schemas.microsoft.com/office/drawing/2014/main" id="{05F3210C-E25C-49BA-8304-80C4D9940D82}"/>
              </a:ext>
            </a:extLst>
          </p:cNvPr>
          <p:cNvSpPr>
            <a:spLocks noGrp="1"/>
          </p:cNvSpPr>
          <p:nvPr>
            <p:ph type="pic" idx="12" hasCustomPrompt="1"/>
          </p:nvPr>
        </p:nvSpPr>
        <p:spPr>
          <a:xfrm>
            <a:off x="623888" y="620713"/>
            <a:ext cx="2596742" cy="5616575"/>
          </a:xfrm>
          <a:custGeom>
            <a:avLst/>
            <a:gdLst>
              <a:gd name="connsiteX0" fmla="*/ 0 w 2596742"/>
              <a:gd name="connsiteY0" fmla="*/ 0 h 5616575"/>
              <a:gd name="connsiteX1" fmla="*/ 2596742 w 2596742"/>
              <a:gd name="connsiteY1" fmla="*/ 0 h 5616575"/>
              <a:gd name="connsiteX2" fmla="*/ 2596742 w 2596742"/>
              <a:gd name="connsiteY2" fmla="*/ 5616575 h 5616575"/>
              <a:gd name="connsiteX3" fmla="*/ 253304 w 2596742"/>
              <a:gd name="connsiteY3" fmla="*/ 5616575 h 5616575"/>
              <a:gd name="connsiteX4" fmla="*/ 202263 w 2596742"/>
              <a:gd name="connsiteY4" fmla="*/ 5611430 h 5616575"/>
              <a:gd name="connsiteX5" fmla="*/ 0 w 2596742"/>
              <a:gd name="connsiteY5" fmla="*/ 5363262 h 561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96742" h="5616575">
                <a:moveTo>
                  <a:pt x="0" y="0"/>
                </a:moveTo>
                <a:lnTo>
                  <a:pt x="2596742" y="0"/>
                </a:lnTo>
                <a:lnTo>
                  <a:pt x="2596742" y="5616575"/>
                </a:lnTo>
                <a:lnTo>
                  <a:pt x="253304" y="5616575"/>
                </a:lnTo>
                <a:lnTo>
                  <a:pt x="202263" y="5611430"/>
                </a:lnTo>
                <a:cubicBezTo>
                  <a:pt x="86832" y="5587809"/>
                  <a:pt x="0" y="5485676"/>
                  <a:pt x="0" y="5363262"/>
                </a:cubicBez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Click </a:t>
            </a:r>
            <a:r>
              <a:rPr lang="nl-NL" dirty="0" err="1"/>
              <a:t>the</a:t>
            </a:r>
            <a:r>
              <a:rPr lang="nl-NL" dirty="0"/>
              <a:t> icon </a:t>
            </a:r>
            <a:r>
              <a:rPr lang="nl-NL" dirty="0" err="1"/>
              <a:t>to</a:t>
            </a:r>
            <a:r>
              <a:rPr lang="nl-NL" dirty="0"/>
              <a:t> </a:t>
            </a:r>
            <a:r>
              <a:rPr lang="nl-NL" dirty="0" err="1"/>
              <a:t>add</a:t>
            </a:r>
            <a:r>
              <a:rPr lang="nl-NL" dirty="0"/>
              <a:t> </a:t>
            </a:r>
            <a:r>
              <a:rPr lang="nl-NL" dirty="0" err="1"/>
              <a:t>an</a:t>
            </a:r>
            <a:r>
              <a:rPr lang="nl-NL" dirty="0"/>
              <a:t> image</a:t>
            </a:r>
            <a:endParaRPr lang="nl-BE" dirty="0"/>
          </a:p>
        </p:txBody>
      </p:sp>
    </p:spTree>
    <p:extLst>
      <p:ext uri="{BB962C8B-B14F-4D97-AF65-F5344CB8AC3E}">
        <p14:creationId xmlns:p14="http://schemas.microsoft.com/office/powerpoint/2010/main" val="1467339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UAntwerpen_wideimageand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1B888CD-A307-4440-9DD3-B7D11E6E0368}"/>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4" name="Titel 4">
            <a:extLst>
              <a:ext uri="{FF2B5EF4-FFF2-40B4-BE49-F238E27FC236}">
                <a16:creationId xmlns:a16="http://schemas.microsoft.com/office/drawing/2014/main" id="{83767035-9902-FC49-AC72-35DC514AC308}"/>
              </a:ext>
            </a:extLst>
          </p:cNvPr>
          <p:cNvSpPr>
            <a:spLocks noGrp="1"/>
          </p:cNvSpPr>
          <p:nvPr>
            <p:ph type="title" hasCustomPrompt="1"/>
          </p:nvPr>
        </p:nvSpPr>
        <p:spPr>
          <a:xfrm>
            <a:off x="623887" y="3981389"/>
            <a:ext cx="10934529" cy="665480"/>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5" name="Tijdelijke aanduiding voor inhoud 19">
            <a:extLst>
              <a:ext uri="{FF2B5EF4-FFF2-40B4-BE49-F238E27FC236}">
                <a16:creationId xmlns:a16="http://schemas.microsoft.com/office/drawing/2014/main" id="{A4040A68-34E6-9A48-9414-CDB50C7EDBAA}"/>
              </a:ext>
            </a:extLst>
          </p:cNvPr>
          <p:cNvSpPr>
            <a:spLocks noGrp="1"/>
          </p:cNvSpPr>
          <p:nvPr>
            <p:ph sz="quarter" idx="11" hasCustomPrompt="1"/>
          </p:nvPr>
        </p:nvSpPr>
        <p:spPr>
          <a:xfrm>
            <a:off x="623888" y="4857371"/>
            <a:ext cx="10934529" cy="1379915"/>
          </a:xfrm>
          <a:prstGeom prst="rect">
            <a:avLst/>
          </a:prstGeom>
        </p:spPr>
        <p:txBody>
          <a:bodyPr lIns="0" tIns="0" rIns="0" bIns="0"/>
          <a:lstStyle>
            <a:lvl1pPr>
              <a:defRPr b="0" i="0">
                <a:latin typeface="Calibri Light" panose="020F0302020204030204" pitchFamily="34" charset="0"/>
                <a:cs typeface="Calibri Light" panose="020F0302020204030204" pitchFamily="34" charset="0"/>
              </a:defRPr>
            </a:lvl1pPr>
          </a:lstStyle>
          <a:p>
            <a:r>
              <a:rPr lang="en-US" noProof="0"/>
              <a:t>Object</a:t>
            </a:r>
          </a:p>
        </p:txBody>
      </p:sp>
      <p:sp>
        <p:nvSpPr>
          <p:cNvPr id="6" name="Picture Placeholder 6">
            <a:extLst>
              <a:ext uri="{FF2B5EF4-FFF2-40B4-BE49-F238E27FC236}">
                <a16:creationId xmlns:a16="http://schemas.microsoft.com/office/drawing/2014/main" id="{D9E92B83-A16B-FC4F-BC12-7624D8F23711}"/>
              </a:ext>
            </a:extLst>
          </p:cNvPr>
          <p:cNvSpPr>
            <a:spLocks noGrp="1"/>
          </p:cNvSpPr>
          <p:nvPr>
            <p:ph type="pic" idx="1" hasCustomPrompt="1"/>
          </p:nvPr>
        </p:nvSpPr>
        <p:spPr>
          <a:xfrm>
            <a:off x="623888" y="620713"/>
            <a:ext cx="10934529" cy="3150175"/>
          </a:xfrm>
          <a:custGeom>
            <a:avLst/>
            <a:gdLst>
              <a:gd name="connsiteX0" fmla="*/ 0 w 10934529"/>
              <a:gd name="connsiteY0" fmla="*/ 0 h 3150175"/>
              <a:gd name="connsiteX1" fmla="*/ 10934529 w 10934529"/>
              <a:gd name="connsiteY1" fmla="*/ 0 h 3150175"/>
              <a:gd name="connsiteX2" fmla="*/ 10934529 w 10934529"/>
              <a:gd name="connsiteY2" fmla="*/ 3150175 h 3150175"/>
              <a:gd name="connsiteX3" fmla="*/ 253304 w 10934529"/>
              <a:gd name="connsiteY3" fmla="*/ 3150175 h 3150175"/>
              <a:gd name="connsiteX4" fmla="*/ 202263 w 10934529"/>
              <a:gd name="connsiteY4" fmla="*/ 3145030 h 3150175"/>
              <a:gd name="connsiteX5" fmla="*/ 0 w 10934529"/>
              <a:gd name="connsiteY5" fmla="*/ 2896862 h 3150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34529" h="3150175">
                <a:moveTo>
                  <a:pt x="0" y="0"/>
                </a:moveTo>
                <a:lnTo>
                  <a:pt x="10934529" y="0"/>
                </a:lnTo>
                <a:lnTo>
                  <a:pt x="10934529" y="3150175"/>
                </a:lnTo>
                <a:lnTo>
                  <a:pt x="253304" y="3150175"/>
                </a:lnTo>
                <a:lnTo>
                  <a:pt x="202263" y="3145030"/>
                </a:lnTo>
                <a:cubicBezTo>
                  <a:pt x="86832" y="3121409"/>
                  <a:pt x="0" y="3019276"/>
                  <a:pt x="0" y="2896862"/>
                </a:cubicBez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Tree>
    <p:extLst>
      <p:ext uri="{BB962C8B-B14F-4D97-AF65-F5344CB8AC3E}">
        <p14:creationId xmlns:p14="http://schemas.microsoft.com/office/powerpoint/2010/main" val="3606497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UAntwerpen_3imag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A3DA42F-3FB6-ED4E-BB67-A10574D20985}"/>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jdelijke aanduiding voor tekst 3">
            <a:extLst>
              <a:ext uri="{FF2B5EF4-FFF2-40B4-BE49-F238E27FC236}">
                <a16:creationId xmlns:a16="http://schemas.microsoft.com/office/drawing/2014/main" id="{AA798DC2-15C2-744D-A0DA-FBAD9971D432}"/>
              </a:ext>
            </a:extLst>
          </p:cNvPr>
          <p:cNvSpPr>
            <a:spLocks noGrp="1"/>
          </p:cNvSpPr>
          <p:nvPr>
            <p:ph type="body" sz="quarter" idx="20" hasCustomPrompt="1"/>
          </p:nvPr>
        </p:nvSpPr>
        <p:spPr>
          <a:xfrm>
            <a:off x="6422382" y="3547641"/>
            <a:ext cx="5136894" cy="522288"/>
          </a:xfrm>
          <a:prstGeom prst="rect">
            <a:avLst/>
          </a:prstGeom>
        </p:spPr>
        <p:txBody>
          <a:bodyPr lIns="0" tIns="0" rIns="0" bIns="0">
            <a:normAutofit/>
          </a:bodyPr>
          <a:lstStyle>
            <a:lvl1pPr marL="0" indent="0" algn="l">
              <a:buNone/>
              <a:defRPr sz="2200" b="1" i="0">
                <a:solidFill>
                  <a:schemeClr val="accent2"/>
                </a:solidFill>
                <a:latin typeface="Calibri" panose="020F0502020204030204" pitchFamily="34" charset="0"/>
                <a:cs typeface="Calibri" panose="020F0502020204030204" pitchFamily="34" charset="0"/>
              </a:defRPr>
            </a:lvl1pPr>
          </a:lstStyle>
          <a:p>
            <a:r>
              <a:rPr lang="nl-BE" noProof="0" dirty="0" err="1"/>
              <a:t>Subtitle</a:t>
            </a:r>
            <a:endParaRPr lang="nl-BE" noProof="0" dirty="0"/>
          </a:p>
        </p:txBody>
      </p:sp>
      <p:sp>
        <p:nvSpPr>
          <p:cNvPr id="9" name="Tijdelijke aanduiding voor tekst 3">
            <a:extLst>
              <a:ext uri="{FF2B5EF4-FFF2-40B4-BE49-F238E27FC236}">
                <a16:creationId xmlns:a16="http://schemas.microsoft.com/office/drawing/2014/main" id="{999ECC60-AB72-8647-A135-FB0CF9808264}"/>
              </a:ext>
            </a:extLst>
          </p:cNvPr>
          <p:cNvSpPr>
            <a:spLocks noGrp="1"/>
          </p:cNvSpPr>
          <p:nvPr>
            <p:ph type="body" sz="quarter" idx="22" hasCustomPrompt="1"/>
          </p:nvPr>
        </p:nvSpPr>
        <p:spPr>
          <a:xfrm>
            <a:off x="632723" y="3547641"/>
            <a:ext cx="5136895" cy="522288"/>
          </a:xfrm>
          <a:prstGeom prst="rect">
            <a:avLst/>
          </a:prstGeom>
        </p:spPr>
        <p:txBody>
          <a:bodyPr lIns="0" tIns="0" rIns="0" bIns="0">
            <a:normAutofit/>
          </a:bodyPr>
          <a:lstStyle>
            <a:lvl1pPr marL="0" indent="0" algn="l">
              <a:buNone/>
              <a:defRPr sz="2200" b="1" i="0">
                <a:solidFill>
                  <a:schemeClr val="accent2"/>
                </a:solidFill>
                <a:latin typeface="Calibri" panose="020F0502020204030204" pitchFamily="34" charset="0"/>
                <a:cs typeface="Calibri" panose="020F0502020204030204" pitchFamily="34" charset="0"/>
              </a:defRPr>
            </a:lvl1pPr>
          </a:lstStyle>
          <a:p>
            <a:r>
              <a:rPr lang="nl-BE" noProof="0" dirty="0" err="1"/>
              <a:t>Subtitle</a:t>
            </a:r>
            <a:endParaRPr lang="nl-BE" noProof="0" dirty="0"/>
          </a:p>
        </p:txBody>
      </p:sp>
      <p:sp>
        <p:nvSpPr>
          <p:cNvPr id="12" name="Picture Placeholder 20">
            <a:extLst>
              <a:ext uri="{FF2B5EF4-FFF2-40B4-BE49-F238E27FC236}">
                <a16:creationId xmlns:a16="http://schemas.microsoft.com/office/drawing/2014/main" id="{816787A9-2DFD-A54D-B3D1-B9387B7C8936}"/>
              </a:ext>
            </a:extLst>
          </p:cNvPr>
          <p:cNvSpPr>
            <a:spLocks noGrp="1"/>
          </p:cNvSpPr>
          <p:nvPr>
            <p:ph type="pic" sz="quarter" idx="23" hasCustomPrompt="1"/>
          </p:nvPr>
        </p:nvSpPr>
        <p:spPr>
          <a:xfrm>
            <a:off x="6422381" y="627326"/>
            <a:ext cx="5151143" cy="2463866"/>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5093924"/>
              <a:gd name="connsiteY0" fmla="*/ 25375 h 2470847"/>
              <a:gd name="connsiteX1" fmla="*/ 5093924 w 5093924"/>
              <a:gd name="connsiteY1" fmla="*/ 0 h 2470847"/>
              <a:gd name="connsiteX2" fmla="*/ 3447151 w 5093924"/>
              <a:gd name="connsiteY2" fmla="*/ 2470847 h 2470847"/>
              <a:gd name="connsiteX3" fmla="*/ 253304 w 5093924"/>
              <a:gd name="connsiteY3" fmla="*/ 2470847 h 2470847"/>
              <a:gd name="connsiteX4" fmla="*/ 202263 w 5093924"/>
              <a:gd name="connsiteY4" fmla="*/ 2465702 h 2470847"/>
              <a:gd name="connsiteX5" fmla="*/ 0 w 5093924"/>
              <a:gd name="connsiteY5" fmla="*/ 2217534 h 2470847"/>
              <a:gd name="connsiteX6" fmla="*/ 0 w 5093924"/>
              <a:gd name="connsiteY6" fmla="*/ 25375 h 2470847"/>
              <a:gd name="connsiteX0" fmla="*/ 0 w 5137954"/>
              <a:gd name="connsiteY0" fmla="*/ 15925 h 2461397"/>
              <a:gd name="connsiteX1" fmla="*/ 5137954 w 5137954"/>
              <a:gd name="connsiteY1" fmla="*/ 0 h 2461397"/>
              <a:gd name="connsiteX2" fmla="*/ 3447151 w 5137954"/>
              <a:gd name="connsiteY2" fmla="*/ 2461397 h 2461397"/>
              <a:gd name="connsiteX3" fmla="*/ 253304 w 5137954"/>
              <a:gd name="connsiteY3" fmla="*/ 2461397 h 2461397"/>
              <a:gd name="connsiteX4" fmla="*/ 202263 w 5137954"/>
              <a:gd name="connsiteY4" fmla="*/ 2456252 h 2461397"/>
              <a:gd name="connsiteX5" fmla="*/ 0 w 5137954"/>
              <a:gd name="connsiteY5" fmla="*/ 2208084 h 2461397"/>
              <a:gd name="connsiteX6" fmla="*/ 0 w 5137954"/>
              <a:gd name="connsiteY6" fmla="*/ 15925 h 2461397"/>
              <a:gd name="connsiteX0" fmla="*/ 0 w 5137954"/>
              <a:gd name="connsiteY0" fmla="*/ 15925 h 2461397"/>
              <a:gd name="connsiteX1" fmla="*/ 5137954 w 5137954"/>
              <a:gd name="connsiteY1" fmla="*/ 0 h 2461397"/>
              <a:gd name="connsiteX2" fmla="*/ 5129743 w 5137954"/>
              <a:gd name="connsiteY2" fmla="*/ 2455097 h 2461397"/>
              <a:gd name="connsiteX3" fmla="*/ 253304 w 5137954"/>
              <a:gd name="connsiteY3" fmla="*/ 2461397 h 2461397"/>
              <a:gd name="connsiteX4" fmla="*/ 202263 w 5137954"/>
              <a:gd name="connsiteY4" fmla="*/ 2456252 h 2461397"/>
              <a:gd name="connsiteX5" fmla="*/ 0 w 5137954"/>
              <a:gd name="connsiteY5" fmla="*/ 2208084 h 2461397"/>
              <a:gd name="connsiteX6" fmla="*/ 0 w 5137954"/>
              <a:gd name="connsiteY6" fmla="*/ 15925 h 24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37954" h="2461397">
                <a:moveTo>
                  <a:pt x="0" y="15925"/>
                </a:moveTo>
                <a:lnTo>
                  <a:pt x="5137954" y="0"/>
                </a:lnTo>
                <a:lnTo>
                  <a:pt x="5129743" y="2455097"/>
                </a:lnTo>
                <a:lnTo>
                  <a:pt x="253304" y="2461397"/>
                </a:lnTo>
                <a:lnTo>
                  <a:pt x="202263" y="2456252"/>
                </a:lnTo>
                <a:cubicBezTo>
                  <a:pt x="86832" y="2432631"/>
                  <a:pt x="0" y="2330498"/>
                  <a:pt x="0" y="2208084"/>
                </a:cubicBezTo>
                <a:lnTo>
                  <a:pt x="0" y="15925"/>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2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
        <p:nvSpPr>
          <p:cNvPr id="10" name="Content Placeholder 9">
            <a:extLst>
              <a:ext uri="{FF2B5EF4-FFF2-40B4-BE49-F238E27FC236}">
                <a16:creationId xmlns:a16="http://schemas.microsoft.com/office/drawing/2014/main" id="{8D414A82-8300-43F5-8449-10B8D34A3010}"/>
              </a:ext>
            </a:extLst>
          </p:cNvPr>
          <p:cNvSpPr>
            <a:spLocks noGrp="1"/>
          </p:cNvSpPr>
          <p:nvPr>
            <p:ph sz="quarter" idx="25" hasCustomPrompt="1"/>
          </p:nvPr>
        </p:nvSpPr>
        <p:spPr>
          <a:xfrm>
            <a:off x="632722" y="4181794"/>
            <a:ext cx="5151143" cy="205304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nl-BE" noProof="0" dirty="0"/>
              <a:t>Object</a:t>
            </a:r>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a:p>
            <a:pPr lvl="4"/>
            <a:endParaRPr lang="nl-BE" noProof="0" dirty="0"/>
          </a:p>
          <a:p>
            <a:pPr lvl="1"/>
            <a:endParaRPr lang="nl-BE" noProof="0" dirty="0"/>
          </a:p>
        </p:txBody>
      </p:sp>
      <p:sp>
        <p:nvSpPr>
          <p:cNvPr id="14" name="Content Placeholder 9">
            <a:extLst>
              <a:ext uri="{FF2B5EF4-FFF2-40B4-BE49-F238E27FC236}">
                <a16:creationId xmlns:a16="http://schemas.microsoft.com/office/drawing/2014/main" id="{C55D1222-512A-4020-AE86-8C428804EA1D}"/>
              </a:ext>
            </a:extLst>
          </p:cNvPr>
          <p:cNvSpPr>
            <a:spLocks noGrp="1"/>
          </p:cNvSpPr>
          <p:nvPr>
            <p:ph sz="quarter" idx="26" hasCustomPrompt="1"/>
          </p:nvPr>
        </p:nvSpPr>
        <p:spPr>
          <a:xfrm>
            <a:off x="6422381" y="4181794"/>
            <a:ext cx="5145732" cy="205304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nl-BE" noProof="0" dirty="0"/>
              <a:t>Object</a:t>
            </a:r>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a:p>
            <a:pPr lvl="4"/>
            <a:endParaRPr lang="nl-BE" noProof="0" dirty="0"/>
          </a:p>
          <a:p>
            <a:pPr lvl="1"/>
            <a:endParaRPr lang="nl-BE" noProof="0" dirty="0"/>
          </a:p>
        </p:txBody>
      </p:sp>
      <p:sp>
        <p:nvSpPr>
          <p:cNvPr id="18" name="Picture Placeholder 20">
            <a:extLst>
              <a:ext uri="{FF2B5EF4-FFF2-40B4-BE49-F238E27FC236}">
                <a16:creationId xmlns:a16="http://schemas.microsoft.com/office/drawing/2014/main" id="{C5081F70-5BB7-4244-9760-58A4397C3E48}"/>
              </a:ext>
            </a:extLst>
          </p:cNvPr>
          <p:cNvSpPr>
            <a:spLocks noGrp="1"/>
          </p:cNvSpPr>
          <p:nvPr>
            <p:ph type="pic" sz="quarter" idx="27" hasCustomPrompt="1"/>
          </p:nvPr>
        </p:nvSpPr>
        <p:spPr>
          <a:xfrm>
            <a:off x="632723" y="620713"/>
            <a:ext cx="5151143" cy="2463866"/>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5093924"/>
              <a:gd name="connsiteY0" fmla="*/ 25375 h 2470847"/>
              <a:gd name="connsiteX1" fmla="*/ 5093924 w 5093924"/>
              <a:gd name="connsiteY1" fmla="*/ 0 h 2470847"/>
              <a:gd name="connsiteX2" fmla="*/ 3447151 w 5093924"/>
              <a:gd name="connsiteY2" fmla="*/ 2470847 h 2470847"/>
              <a:gd name="connsiteX3" fmla="*/ 253304 w 5093924"/>
              <a:gd name="connsiteY3" fmla="*/ 2470847 h 2470847"/>
              <a:gd name="connsiteX4" fmla="*/ 202263 w 5093924"/>
              <a:gd name="connsiteY4" fmla="*/ 2465702 h 2470847"/>
              <a:gd name="connsiteX5" fmla="*/ 0 w 5093924"/>
              <a:gd name="connsiteY5" fmla="*/ 2217534 h 2470847"/>
              <a:gd name="connsiteX6" fmla="*/ 0 w 5093924"/>
              <a:gd name="connsiteY6" fmla="*/ 25375 h 2470847"/>
              <a:gd name="connsiteX0" fmla="*/ 0 w 5137954"/>
              <a:gd name="connsiteY0" fmla="*/ 15925 h 2461397"/>
              <a:gd name="connsiteX1" fmla="*/ 5137954 w 5137954"/>
              <a:gd name="connsiteY1" fmla="*/ 0 h 2461397"/>
              <a:gd name="connsiteX2" fmla="*/ 3447151 w 5137954"/>
              <a:gd name="connsiteY2" fmla="*/ 2461397 h 2461397"/>
              <a:gd name="connsiteX3" fmla="*/ 253304 w 5137954"/>
              <a:gd name="connsiteY3" fmla="*/ 2461397 h 2461397"/>
              <a:gd name="connsiteX4" fmla="*/ 202263 w 5137954"/>
              <a:gd name="connsiteY4" fmla="*/ 2456252 h 2461397"/>
              <a:gd name="connsiteX5" fmla="*/ 0 w 5137954"/>
              <a:gd name="connsiteY5" fmla="*/ 2208084 h 2461397"/>
              <a:gd name="connsiteX6" fmla="*/ 0 w 5137954"/>
              <a:gd name="connsiteY6" fmla="*/ 15925 h 2461397"/>
              <a:gd name="connsiteX0" fmla="*/ 0 w 5137954"/>
              <a:gd name="connsiteY0" fmla="*/ 15925 h 2461397"/>
              <a:gd name="connsiteX1" fmla="*/ 5137954 w 5137954"/>
              <a:gd name="connsiteY1" fmla="*/ 0 h 2461397"/>
              <a:gd name="connsiteX2" fmla="*/ 5129743 w 5137954"/>
              <a:gd name="connsiteY2" fmla="*/ 2455097 h 2461397"/>
              <a:gd name="connsiteX3" fmla="*/ 253304 w 5137954"/>
              <a:gd name="connsiteY3" fmla="*/ 2461397 h 2461397"/>
              <a:gd name="connsiteX4" fmla="*/ 202263 w 5137954"/>
              <a:gd name="connsiteY4" fmla="*/ 2456252 h 2461397"/>
              <a:gd name="connsiteX5" fmla="*/ 0 w 5137954"/>
              <a:gd name="connsiteY5" fmla="*/ 2208084 h 2461397"/>
              <a:gd name="connsiteX6" fmla="*/ 0 w 5137954"/>
              <a:gd name="connsiteY6" fmla="*/ 15925 h 24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37954" h="2461397">
                <a:moveTo>
                  <a:pt x="0" y="15925"/>
                </a:moveTo>
                <a:lnTo>
                  <a:pt x="5137954" y="0"/>
                </a:lnTo>
                <a:lnTo>
                  <a:pt x="5129743" y="2455097"/>
                </a:lnTo>
                <a:lnTo>
                  <a:pt x="253304" y="2461397"/>
                </a:lnTo>
                <a:lnTo>
                  <a:pt x="202263" y="2456252"/>
                </a:lnTo>
                <a:cubicBezTo>
                  <a:pt x="86832" y="2432631"/>
                  <a:pt x="0" y="2330498"/>
                  <a:pt x="0" y="2208084"/>
                </a:cubicBezTo>
                <a:lnTo>
                  <a:pt x="0" y="15925"/>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2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Tree>
    <p:extLst>
      <p:ext uri="{BB962C8B-B14F-4D97-AF65-F5344CB8AC3E}">
        <p14:creationId xmlns:p14="http://schemas.microsoft.com/office/powerpoint/2010/main" val="440509142"/>
      </p:ext>
    </p:extLst>
  </p:cSld>
  <p:clrMapOvr>
    <a:masterClrMapping/>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UAntwerpen_3imag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A3DA42F-3FB6-ED4E-BB67-A10574D20985}"/>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jdelijke aanduiding voor tekst 3">
            <a:extLst>
              <a:ext uri="{FF2B5EF4-FFF2-40B4-BE49-F238E27FC236}">
                <a16:creationId xmlns:a16="http://schemas.microsoft.com/office/drawing/2014/main" id="{AA798DC2-15C2-744D-A0DA-FBAD9971D432}"/>
              </a:ext>
            </a:extLst>
          </p:cNvPr>
          <p:cNvSpPr>
            <a:spLocks noGrp="1"/>
          </p:cNvSpPr>
          <p:nvPr>
            <p:ph type="body" sz="quarter" idx="20" hasCustomPrompt="1"/>
          </p:nvPr>
        </p:nvSpPr>
        <p:spPr>
          <a:xfrm>
            <a:off x="4380411" y="3547641"/>
            <a:ext cx="3456000" cy="522288"/>
          </a:xfrm>
          <a:prstGeom prst="rect">
            <a:avLst/>
          </a:prstGeom>
        </p:spPr>
        <p:txBody>
          <a:bodyPr lIns="0" tIns="0" rIns="0" bIns="0">
            <a:normAutofit/>
          </a:bodyPr>
          <a:lstStyle>
            <a:lvl1pPr marL="0" indent="0" algn="l">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8" name="Tijdelijke aanduiding voor tekst 3">
            <a:extLst>
              <a:ext uri="{FF2B5EF4-FFF2-40B4-BE49-F238E27FC236}">
                <a16:creationId xmlns:a16="http://schemas.microsoft.com/office/drawing/2014/main" id="{45C6B10F-3A7A-0A4C-A932-1D4E1382BFDF}"/>
              </a:ext>
            </a:extLst>
          </p:cNvPr>
          <p:cNvSpPr>
            <a:spLocks noGrp="1"/>
          </p:cNvSpPr>
          <p:nvPr>
            <p:ph type="body" sz="quarter" idx="21" hasCustomPrompt="1"/>
          </p:nvPr>
        </p:nvSpPr>
        <p:spPr>
          <a:xfrm>
            <a:off x="8128097" y="3547641"/>
            <a:ext cx="3456000" cy="522288"/>
          </a:xfrm>
          <a:prstGeom prst="rect">
            <a:avLst/>
          </a:prstGeom>
        </p:spPr>
        <p:txBody>
          <a:bodyPr lIns="0" tIns="0" rIns="0" bIns="0">
            <a:normAutofit/>
          </a:bodyPr>
          <a:lstStyle>
            <a:lvl1pPr marL="0" indent="0" algn="l">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9" name="Tijdelijke aanduiding voor tekst 3">
            <a:extLst>
              <a:ext uri="{FF2B5EF4-FFF2-40B4-BE49-F238E27FC236}">
                <a16:creationId xmlns:a16="http://schemas.microsoft.com/office/drawing/2014/main" id="{999ECC60-AB72-8647-A135-FB0CF9808264}"/>
              </a:ext>
            </a:extLst>
          </p:cNvPr>
          <p:cNvSpPr>
            <a:spLocks noGrp="1"/>
          </p:cNvSpPr>
          <p:nvPr>
            <p:ph type="body" sz="quarter" idx="22" hasCustomPrompt="1"/>
          </p:nvPr>
        </p:nvSpPr>
        <p:spPr>
          <a:xfrm>
            <a:off x="632724" y="3547641"/>
            <a:ext cx="3456000" cy="522288"/>
          </a:xfrm>
          <a:prstGeom prst="rect">
            <a:avLst/>
          </a:prstGeom>
        </p:spPr>
        <p:txBody>
          <a:bodyPr lIns="0" tIns="0" rIns="0" bIns="0">
            <a:normAutofit/>
          </a:bodyPr>
          <a:lstStyle>
            <a:lvl1pPr marL="0" indent="0" algn="l">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11" name="Picture Placeholder 18">
            <a:extLst>
              <a:ext uri="{FF2B5EF4-FFF2-40B4-BE49-F238E27FC236}">
                <a16:creationId xmlns:a16="http://schemas.microsoft.com/office/drawing/2014/main" id="{9EEB3BC6-5818-4244-A78C-1A7B9F04BE53}"/>
              </a:ext>
            </a:extLst>
          </p:cNvPr>
          <p:cNvSpPr>
            <a:spLocks noGrp="1"/>
          </p:cNvSpPr>
          <p:nvPr>
            <p:ph type="pic" sz="quarter" idx="12" hasCustomPrompt="1"/>
          </p:nvPr>
        </p:nvSpPr>
        <p:spPr>
          <a:xfrm>
            <a:off x="632722" y="643266"/>
            <a:ext cx="3456000" cy="2447925"/>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47151" h="2445472">
                <a:moveTo>
                  <a:pt x="0" y="0"/>
                </a:moveTo>
                <a:lnTo>
                  <a:pt x="3447151" y="0"/>
                </a:lnTo>
                <a:lnTo>
                  <a:pt x="3447151" y="2445472"/>
                </a:lnTo>
                <a:lnTo>
                  <a:pt x="253304" y="2445472"/>
                </a:lnTo>
                <a:lnTo>
                  <a:pt x="202263" y="2440327"/>
                </a:lnTo>
                <a:cubicBezTo>
                  <a:pt x="86832" y="2416706"/>
                  <a:pt x="0" y="2314573"/>
                  <a:pt x="0" y="2192159"/>
                </a:cubicBez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12" name="Picture Placeholder 20">
            <a:extLst>
              <a:ext uri="{FF2B5EF4-FFF2-40B4-BE49-F238E27FC236}">
                <a16:creationId xmlns:a16="http://schemas.microsoft.com/office/drawing/2014/main" id="{816787A9-2DFD-A54D-B3D1-B9387B7C8936}"/>
              </a:ext>
            </a:extLst>
          </p:cNvPr>
          <p:cNvSpPr>
            <a:spLocks noGrp="1"/>
          </p:cNvSpPr>
          <p:nvPr>
            <p:ph type="pic" sz="quarter" idx="23" hasCustomPrompt="1"/>
          </p:nvPr>
        </p:nvSpPr>
        <p:spPr>
          <a:xfrm>
            <a:off x="4380410" y="643266"/>
            <a:ext cx="3456000" cy="2447925"/>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47151" h="2445472">
                <a:moveTo>
                  <a:pt x="0" y="0"/>
                </a:moveTo>
                <a:lnTo>
                  <a:pt x="3447151" y="0"/>
                </a:lnTo>
                <a:lnTo>
                  <a:pt x="3447151" y="2445472"/>
                </a:lnTo>
                <a:lnTo>
                  <a:pt x="253304" y="2445472"/>
                </a:lnTo>
                <a:lnTo>
                  <a:pt x="202263" y="2440327"/>
                </a:lnTo>
                <a:cubicBezTo>
                  <a:pt x="86832" y="2416706"/>
                  <a:pt x="0" y="2314573"/>
                  <a:pt x="0" y="2192159"/>
                </a:cubicBez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2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13" name="Picture Placeholder 21">
            <a:extLst>
              <a:ext uri="{FF2B5EF4-FFF2-40B4-BE49-F238E27FC236}">
                <a16:creationId xmlns:a16="http://schemas.microsoft.com/office/drawing/2014/main" id="{B04326B7-E91B-9740-A418-C88B2E74C607}"/>
              </a:ext>
            </a:extLst>
          </p:cNvPr>
          <p:cNvSpPr>
            <a:spLocks noGrp="1"/>
          </p:cNvSpPr>
          <p:nvPr>
            <p:ph type="pic" sz="quarter" idx="24" hasCustomPrompt="1"/>
          </p:nvPr>
        </p:nvSpPr>
        <p:spPr>
          <a:xfrm>
            <a:off x="8128097" y="643266"/>
            <a:ext cx="3456000" cy="2447925"/>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47151" h="2445472">
                <a:moveTo>
                  <a:pt x="0" y="0"/>
                </a:moveTo>
                <a:lnTo>
                  <a:pt x="3447151" y="0"/>
                </a:lnTo>
                <a:lnTo>
                  <a:pt x="3447151" y="2445472"/>
                </a:lnTo>
                <a:lnTo>
                  <a:pt x="253304" y="2445472"/>
                </a:lnTo>
                <a:lnTo>
                  <a:pt x="202263" y="2440327"/>
                </a:lnTo>
                <a:cubicBezTo>
                  <a:pt x="86832" y="2416706"/>
                  <a:pt x="0" y="2314573"/>
                  <a:pt x="0" y="2192159"/>
                </a:cubicBez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10" name="Content Placeholder 9">
            <a:extLst>
              <a:ext uri="{FF2B5EF4-FFF2-40B4-BE49-F238E27FC236}">
                <a16:creationId xmlns:a16="http://schemas.microsoft.com/office/drawing/2014/main" id="{8D414A82-8300-43F5-8449-10B8D34A3010}"/>
              </a:ext>
            </a:extLst>
          </p:cNvPr>
          <p:cNvSpPr>
            <a:spLocks noGrp="1"/>
          </p:cNvSpPr>
          <p:nvPr>
            <p:ph sz="quarter" idx="25" hasCustomPrompt="1"/>
          </p:nvPr>
        </p:nvSpPr>
        <p:spPr>
          <a:xfrm>
            <a:off x="632723" y="4181794"/>
            <a:ext cx="3456000" cy="205304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4" name="Content Placeholder 9">
            <a:extLst>
              <a:ext uri="{FF2B5EF4-FFF2-40B4-BE49-F238E27FC236}">
                <a16:creationId xmlns:a16="http://schemas.microsoft.com/office/drawing/2014/main" id="{C55D1222-512A-4020-AE86-8C428804EA1D}"/>
              </a:ext>
            </a:extLst>
          </p:cNvPr>
          <p:cNvSpPr>
            <a:spLocks noGrp="1"/>
          </p:cNvSpPr>
          <p:nvPr>
            <p:ph sz="quarter" idx="26" hasCustomPrompt="1"/>
          </p:nvPr>
        </p:nvSpPr>
        <p:spPr>
          <a:xfrm>
            <a:off x="4380410" y="4181794"/>
            <a:ext cx="3456000" cy="205304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5" name="Content Placeholder 9">
            <a:extLst>
              <a:ext uri="{FF2B5EF4-FFF2-40B4-BE49-F238E27FC236}">
                <a16:creationId xmlns:a16="http://schemas.microsoft.com/office/drawing/2014/main" id="{A007419B-9354-4CE8-81AF-E975BC83ACBC}"/>
              </a:ext>
            </a:extLst>
          </p:cNvPr>
          <p:cNvSpPr>
            <a:spLocks noGrp="1"/>
          </p:cNvSpPr>
          <p:nvPr>
            <p:ph sz="quarter" idx="27" hasCustomPrompt="1"/>
          </p:nvPr>
        </p:nvSpPr>
        <p:spPr>
          <a:xfrm>
            <a:off x="8128097" y="4181794"/>
            <a:ext cx="3456000" cy="205304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Tree>
    <p:extLst>
      <p:ext uri="{BB962C8B-B14F-4D97-AF65-F5344CB8AC3E}">
        <p14:creationId xmlns:p14="http://schemas.microsoft.com/office/powerpoint/2010/main" val="3422180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UAntwerpen_3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3D96712-8A94-CB4B-8CE6-B7A18FB19433}"/>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5" name="Tijdelijke aanduiding voor afbeelding 33">
            <a:extLst>
              <a:ext uri="{FF2B5EF4-FFF2-40B4-BE49-F238E27FC236}">
                <a16:creationId xmlns:a16="http://schemas.microsoft.com/office/drawing/2014/main" id="{9BF78AC3-F061-4145-A432-3FB7391D0F0E}"/>
              </a:ext>
            </a:extLst>
          </p:cNvPr>
          <p:cNvSpPr>
            <a:spLocks noGrp="1"/>
          </p:cNvSpPr>
          <p:nvPr>
            <p:ph type="pic" sz="quarter" idx="12" hasCustomPrompt="1"/>
          </p:nvPr>
        </p:nvSpPr>
        <p:spPr>
          <a:xfrm>
            <a:off x="1514198" y="1378339"/>
            <a:ext cx="1674000" cy="1672263"/>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16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6" name="Tijdelijke aanduiding voor afbeelding 33">
            <a:extLst>
              <a:ext uri="{FF2B5EF4-FFF2-40B4-BE49-F238E27FC236}">
                <a16:creationId xmlns:a16="http://schemas.microsoft.com/office/drawing/2014/main" id="{AAA97E2B-5188-B740-8501-2BF96B4796A0}"/>
              </a:ext>
            </a:extLst>
          </p:cNvPr>
          <p:cNvSpPr>
            <a:spLocks noGrp="1"/>
          </p:cNvSpPr>
          <p:nvPr>
            <p:ph type="pic" sz="quarter" idx="18" hasCustomPrompt="1"/>
          </p:nvPr>
        </p:nvSpPr>
        <p:spPr>
          <a:xfrm>
            <a:off x="5260054" y="1378339"/>
            <a:ext cx="1674000" cy="1672263"/>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16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7" name="Tijdelijke aanduiding voor afbeelding 33">
            <a:extLst>
              <a:ext uri="{FF2B5EF4-FFF2-40B4-BE49-F238E27FC236}">
                <a16:creationId xmlns:a16="http://schemas.microsoft.com/office/drawing/2014/main" id="{6410F448-44B9-E245-8CA2-3AC4F6FCD9F3}"/>
              </a:ext>
            </a:extLst>
          </p:cNvPr>
          <p:cNvSpPr>
            <a:spLocks noGrp="1"/>
          </p:cNvSpPr>
          <p:nvPr>
            <p:ph type="pic" sz="quarter" idx="19" hasCustomPrompt="1"/>
          </p:nvPr>
        </p:nvSpPr>
        <p:spPr>
          <a:xfrm>
            <a:off x="9005909" y="1378339"/>
            <a:ext cx="1674000" cy="1672263"/>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16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8" name="Tijdelijke aanduiding voor tekst 3">
            <a:extLst>
              <a:ext uri="{FF2B5EF4-FFF2-40B4-BE49-F238E27FC236}">
                <a16:creationId xmlns:a16="http://schemas.microsoft.com/office/drawing/2014/main" id="{C9026212-289C-F34A-A4D7-E30D294D4195}"/>
              </a:ext>
            </a:extLst>
          </p:cNvPr>
          <p:cNvSpPr>
            <a:spLocks noGrp="1"/>
          </p:cNvSpPr>
          <p:nvPr>
            <p:ph type="body" sz="quarter" idx="22" hasCustomPrompt="1"/>
          </p:nvPr>
        </p:nvSpPr>
        <p:spPr>
          <a:xfrm>
            <a:off x="630810" y="3704273"/>
            <a:ext cx="3438000" cy="522288"/>
          </a:xfrm>
          <a:prstGeom prst="rect">
            <a:avLst/>
          </a:prstGeom>
        </p:spPr>
        <p:txBody>
          <a:bodyPr lIns="0" tIns="0" rIns="0" bIns="0">
            <a:normAutofit/>
          </a:bodyPr>
          <a:lstStyle>
            <a:lvl1pPr marL="0" indent="0" algn="ctr">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11" name="Tijdelijke aanduiding voor tekst 3">
            <a:extLst>
              <a:ext uri="{FF2B5EF4-FFF2-40B4-BE49-F238E27FC236}">
                <a16:creationId xmlns:a16="http://schemas.microsoft.com/office/drawing/2014/main" id="{642A680A-1625-824E-8281-465F0A135B3A}"/>
              </a:ext>
            </a:extLst>
          </p:cNvPr>
          <p:cNvSpPr>
            <a:spLocks noGrp="1"/>
          </p:cNvSpPr>
          <p:nvPr>
            <p:ph type="body" sz="quarter" idx="24" hasCustomPrompt="1"/>
          </p:nvPr>
        </p:nvSpPr>
        <p:spPr>
          <a:xfrm>
            <a:off x="8136376" y="3704273"/>
            <a:ext cx="3438000" cy="522288"/>
          </a:xfrm>
          <a:prstGeom prst="rect">
            <a:avLst/>
          </a:prstGeom>
        </p:spPr>
        <p:txBody>
          <a:bodyPr lIns="0" tIns="0" rIns="0" bIns="0">
            <a:normAutofit/>
          </a:bodyPr>
          <a:lstStyle>
            <a:lvl1pPr marL="0" indent="0" algn="ctr">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13" name="Tijdelijke aanduiding voor tekst 3">
            <a:extLst>
              <a:ext uri="{FF2B5EF4-FFF2-40B4-BE49-F238E27FC236}">
                <a16:creationId xmlns:a16="http://schemas.microsoft.com/office/drawing/2014/main" id="{466E1215-57EE-734D-95D4-32CDFD6B77AE}"/>
              </a:ext>
            </a:extLst>
          </p:cNvPr>
          <p:cNvSpPr>
            <a:spLocks noGrp="1"/>
          </p:cNvSpPr>
          <p:nvPr>
            <p:ph type="body" sz="quarter" idx="26" hasCustomPrompt="1"/>
          </p:nvPr>
        </p:nvSpPr>
        <p:spPr>
          <a:xfrm>
            <a:off x="4383593" y="3704273"/>
            <a:ext cx="3438000" cy="522288"/>
          </a:xfrm>
          <a:prstGeom prst="rect">
            <a:avLst/>
          </a:prstGeom>
        </p:spPr>
        <p:txBody>
          <a:bodyPr lIns="0" tIns="0" rIns="0" bIns="0">
            <a:normAutofit/>
          </a:bodyPr>
          <a:lstStyle>
            <a:lvl1pPr marL="0" indent="0" algn="ctr">
              <a:buNone/>
              <a:defRPr sz="2200" b="1" i="0">
                <a:solidFill>
                  <a:schemeClr val="accent2"/>
                </a:solidFill>
                <a:latin typeface="Calibri" panose="020F0502020204030204" pitchFamily="34" charset="0"/>
                <a:cs typeface="Calibri" panose="020F0502020204030204" pitchFamily="34" charset="0"/>
              </a:defRPr>
            </a:lvl1pPr>
          </a:lstStyle>
          <a:p>
            <a:r>
              <a:rPr lang="en-US" noProof="0"/>
              <a:t>Subtitle</a:t>
            </a:r>
          </a:p>
        </p:txBody>
      </p:sp>
      <p:sp>
        <p:nvSpPr>
          <p:cNvPr id="15" name="Content Placeholder 9">
            <a:extLst>
              <a:ext uri="{FF2B5EF4-FFF2-40B4-BE49-F238E27FC236}">
                <a16:creationId xmlns:a16="http://schemas.microsoft.com/office/drawing/2014/main" id="{66692AD7-78D2-4CCE-AF2E-3E0B2562ECFE}"/>
              </a:ext>
            </a:extLst>
          </p:cNvPr>
          <p:cNvSpPr>
            <a:spLocks noGrp="1"/>
          </p:cNvSpPr>
          <p:nvPr>
            <p:ph sz="quarter" idx="27" hasCustomPrompt="1"/>
          </p:nvPr>
        </p:nvSpPr>
        <p:spPr>
          <a:xfrm>
            <a:off x="630810" y="4248038"/>
            <a:ext cx="3438000" cy="1990800"/>
          </a:xfrm>
        </p:spPr>
        <p:txBody>
          <a:bodyPr>
            <a:normAutofit/>
          </a:bodyPr>
          <a:lstStyle>
            <a:lvl1pPr marL="182563" indent="-182563" algn="ctr">
              <a:defRPr sz="1600" b="0">
                <a:latin typeface="+mj-lt"/>
              </a:defRPr>
            </a:lvl1pPr>
            <a:lvl2pPr marL="360363" indent="-184150" algn="ctr">
              <a:defRPr sz="1400" b="0">
                <a:latin typeface="+mj-lt"/>
              </a:defRPr>
            </a:lvl2pPr>
            <a:lvl3pPr marL="536575" indent="-176213" algn="ctr">
              <a:defRPr sz="1200">
                <a:latin typeface="+mj-lt"/>
              </a:defRPr>
            </a:lvl3pPr>
            <a:lvl4pPr marL="719138" indent="-182563" algn="ctr">
              <a:defRPr sz="1100">
                <a:latin typeface="+mj-lt"/>
              </a:defRPr>
            </a:lvl4pPr>
            <a:lvl5pPr marL="895350" indent="-176213" algn="ctr">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6" name="Content Placeholder 9">
            <a:extLst>
              <a:ext uri="{FF2B5EF4-FFF2-40B4-BE49-F238E27FC236}">
                <a16:creationId xmlns:a16="http://schemas.microsoft.com/office/drawing/2014/main" id="{FC120415-A1CE-44F6-BDB2-ECE056C8A736}"/>
              </a:ext>
            </a:extLst>
          </p:cNvPr>
          <p:cNvSpPr>
            <a:spLocks noGrp="1"/>
          </p:cNvSpPr>
          <p:nvPr>
            <p:ph sz="quarter" idx="28" hasCustomPrompt="1"/>
          </p:nvPr>
        </p:nvSpPr>
        <p:spPr>
          <a:xfrm>
            <a:off x="4383593" y="4248038"/>
            <a:ext cx="3438000" cy="1990800"/>
          </a:xfrm>
        </p:spPr>
        <p:txBody>
          <a:bodyPr>
            <a:normAutofit/>
          </a:bodyPr>
          <a:lstStyle>
            <a:lvl1pPr marL="182563" indent="-182563" algn="ctr">
              <a:defRPr sz="1600" b="0">
                <a:latin typeface="+mj-lt"/>
              </a:defRPr>
            </a:lvl1pPr>
            <a:lvl2pPr marL="360363" indent="-184150" algn="ctr">
              <a:defRPr sz="1400" b="0">
                <a:latin typeface="+mj-lt"/>
              </a:defRPr>
            </a:lvl2pPr>
            <a:lvl3pPr marL="536575" indent="-176213" algn="ctr">
              <a:defRPr sz="1200">
                <a:latin typeface="+mj-lt"/>
              </a:defRPr>
            </a:lvl3pPr>
            <a:lvl4pPr marL="719138" indent="-182563" algn="ctr">
              <a:defRPr sz="1100">
                <a:latin typeface="+mj-lt"/>
              </a:defRPr>
            </a:lvl4pPr>
            <a:lvl5pPr marL="895350" indent="-176213" algn="ctr">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7" name="Content Placeholder 9">
            <a:extLst>
              <a:ext uri="{FF2B5EF4-FFF2-40B4-BE49-F238E27FC236}">
                <a16:creationId xmlns:a16="http://schemas.microsoft.com/office/drawing/2014/main" id="{E18EDD4A-93E4-41E6-A00B-6EF03C4ACB69}"/>
              </a:ext>
            </a:extLst>
          </p:cNvPr>
          <p:cNvSpPr>
            <a:spLocks noGrp="1"/>
          </p:cNvSpPr>
          <p:nvPr>
            <p:ph sz="quarter" idx="29" hasCustomPrompt="1"/>
          </p:nvPr>
        </p:nvSpPr>
        <p:spPr>
          <a:xfrm>
            <a:off x="8136376" y="4248038"/>
            <a:ext cx="3438000" cy="1990800"/>
          </a:xfrm>
        </p:spPr>
        <p:txBody>
          <a:bodyPr>
            <a:normAutofit/>
          </a:bodyPr>
          <a:lstStyle>
            <a:lvl1pPr marL="182563" indent="-182563" algn="ctr">
              <a:defRPr sz="1600" b="0">
                <a:latin typeface="+mj-lt"/>
              </a:defRPr>
            </a:lvl1pPr>
            <a:lvl2pPr marL="360363" indent="-184150" algn="ctr">
              <a:defRPr sz="1400" b="0">
                <a:latin typeface="+mj-lt"/>
              </a:defRPr>
            </a:lvl2pPr>
            <a:lvl3pPr marL="536575" indent="-176213" algn="ctr">
              <a:defRPr sz="1200">
                <a:latin typeface="+mj-lt"/>
              </a:defRPr>
            </a:lvl3pPr>
            <a:lvl4pPr marL="719138" indent="-182563" algn="ctr">
              <a:defRPr sz="1100">
                <a:latin typeface="+mj-lt"/>
              </a:defRPr>
            </a:lvl4pPr>
            <a:lvl5pPr marL="895350" indent="-176213" algn="ctr">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Tree>
    <p:extLst>
      <p:ext uri="{BB962C8B-B14F-4D97-AF65-F5344CB8AC3E}">
        <p14:creationId xmlns:p14="http://schemas.microsoft.com/office/powerpoint/2010/main" val="1679231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UAntwerpen_6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A64A23-42F4-0341-A372-ED0B454B6701}"/>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5" name="Tijdelijke aanduiding voor afbeelding 33">
            <a:extLst>
              <a:ext uri="{FF2B5EF4-FFF2-40B4-BE49-F238E27FC236}">
                <a16:creationId xmlns:a16="http://schemas.microsoft.com/office/drawing/2014/main" id="{19D3F277-1732-274A-BDAC-F3BB5EB73340}"/>
              </a:ext>
            </a:extLst>
          </p:cNvPr>
          <p:cNvSpPr>
            <a:spLocks noGrp="1"/>
          </p:cNvSpPr>
          <p:nvPr>
            <p:ph type="pic" sz="quarter" idx="12" hasCustomPrompt="1"/>
          </p:nvPr>
        </p:nvSpPr>
        <p:spPr>
          <a:xfrm>
            <a:off x="630664" y="1389094"/>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800"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7" name="Tijdelijke aanduiding voor afbeelding 33">
            <a:extLst>
              <a:ext uri="{FF2B5EF4-FFF2-40B4-BE49-F238E27FC236}">
                <a16:creationId xmlns:a16="http://schemas.microsoft.com/office/drawing/2014/main" id="{C73DE83C-1825-BF4A-A473-AF62420F8C69}"/>
              </a:ext>
            </a:extLst>
          </p:cNvPr>
          <p:cNvSpPr>
            <a:spLocks noGrp="1"/>
          </p:cNvSpPr>
          <p:nvPr>
            <p:ph type="pic" sz="quarter" idx="15" hasCustomPrompt="1"/>
          </p:nvPr>
        </p:nvSpPr>
        <p:spPr>
          <a:xfrm>
            <a:off x="4410221" y="1389094"/>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9" name="Tijdelijke aanduiding voor afbeelding 33">
            <a:extLst>
              <a:ext uri="{FF2B5EF4-FFF2-40B4-BE49-F238E27FC236}">
                <a16:creationId xmlns:a16="http://schemas.microsoft.com/office/drawing/2014/main" id="{64A41B62-3349-A641-9E85-33C3E278DD4F}"/>
              </a:ext>
            </a:extLst>
          </p:cNvPr>
          <p:cNvSpPr>
            <a:spLocks noGrp="1"/>
          </p:cNvSpPr>
          <p:nvPr>
            <p:ph type="pic" sz="quarter" idx="17" hasCustomPrompt="1"/>
          </p:nvPr>
        </p:nvSpPr>
        <p:spPr>
          <a:xfrm>
            <a:off x="8141330" y="1389094"/>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10" name="Tijdelijke aanduiding voor inhoud 2">
            <a:extLst>
              <a:ext uri="{FF2B5EF4-FFF2-40B4-BE49-F238E27FC236}">
                <a16:creationId xmlns:a16="http://schemas.microsoft.com/office/drawing/2014/main" id="{88F6B30C-94E8-264F-86F5-31D0E47D7244}"/>
              </a:ext>
            </a:extLst>
          </p:cNvPr>
          <p:cNvSpPr>
            <a:spLocks noGrp="1"/>
          </p:cNvSpPr>
          <p:nvPr>
            <p:ph sz="quarter" idx="24" hasCustomPrompt="1"/>
          </p:nvPr>
        </p:nvSpPr>
        <p:spPr>
          <a:xfrm>
            <a:off x="5058585" y="1411391"/>
            <a:ext cx="2404800" cy="563562"/>
          </a:xfrm>
          <a:prstGeom prst="rect">
            <a:avLst/>
          </a:prstGeom>
        </p:spPr>
        <p:txBody>
          <a:bodyPr lIns="0" tIns="0" rIns="0" bIns="0">
            <a:noAutofit/>
          </a:bodyPr>
          <a:lstStyle>
            <a:lvl1pPr marL="0" indent="0">
              <a:buNone/>
              <a:defRPr sz="2200" b="1" i="0">
                <a:solidFill>
                  <a:schemeClr val="accent2"/>
                </a:solidFill>
                <a:latin typeface="Calibri" panose="020F0502020204030204" pitchFamily="34" charset="0"/>
                <a:cs typeface="Calibri" panose="020F0502020204030204" pitchFamily="34" charset="0"/>
              </a:defRPr>
            </a:lvl1pPr>
          </a:lstStyle>
          <a:p>
            <a:r>
              <a:rPr lang="en-US" noProof="0"/>
              <a:t>Project title</a:t>
            </a:r>
          </a:p>
        </p:txBody>
      </p:sp>
      <p:sp>
        <p:nvSpPr>
          <p:cNvPr id="11" name="Tijdelijke aanduiding voor inhoud 2">
            <a:extLst>
              <a:ext uri="{FF2B5EF4-FFF2-40B4-BE49-F238E27FC236}">
                <a16:creationId xmlns:a16="http://schemas.microsoft.com/office/drawing/2014/main" id="{261850B4-D4F1-234A-9F22-195572228DA4}"/>
              </a:ext>
            </a:extLst>
          </p:cNvPr>
          <p:cNvSpPr>
            <a:spLocks noGrp="1"/>
          </p:cNvSpPr>
          <p:nvPr>
            <p:ph sz="quarter" idx="25" hasCustomPrompt="1"/>
          </p:nvPr>
        </p:nvSpPr>
        <p:spPr>
          <a:xfrm>
            <a:off x="8802688" y="1411391"/>
            <a:ext cx="2404800" cy="563562"/>
          </a:xfrm>
          <a:prstGeom prst="rect">
            <a:avLst/>
          </a:prstGeom>
        </p:spPr>
        <p:txBody>
          <a:bodyPr lIns="0" tIns="0" rIns="0" bIns="0">
            <a:noAutofit/>
          </a:bodyPr>
          <a:lstStyle>
            <a:lvl1pPr marL="0" indent="0">
              <a:buNone/>
              <a:defRPr lang="nl-BE" sz="2200" b="1" i="0" kern="1200" dirty="0">
                <a:solidFill>
                  <a:schemeClr val="accent2"/>
                </a:solidFill>
                <a:latin typeface="Calibri" panose="020F0502020204030204" pitchFamily="34" charset="0"/>
                <a:ea typeface="Verdana" charset="0"/>
                <a:cs typeface="Calibri" panose="020F0502020204030204" pitchFamily="34" charset="0"/>
              </a:defRPr>
            </a:lvl1pPr>
          </a:lstStyle>
          <a:p>
            <a:r>
              <a:rPr lang="en-US" noProof="0"/>
              <a:t>Project title</a:t>
            </a:r>
          </a:p>
        </p:txBody>
      </p:sp>
      <p:sp>
        <p:nvSpPr>
          <p:cNvPr id="12" name="Tijdelijke aanduiding voor inhoud 2">
            <a:extLst>
              <a:ext uri="{FF2B5EF4-FFF2-40B4-BE49-F238E27FC236}">
                <a16:creationId xmlns:a16="http://schemas.microsoft.com/office/drawing/2014/main" id="{DCDD9BD6-DB58-C84C-BD3C-F9652F4D492B}"/>
              </a:ext>
            </a:extLst>
          </p:cNvPr>
          <p:cNvSpPr>
            <a:spLocks noGrp="1"/>
          </p:cNvSpPr>
          <p:nvPr>
            <p:ph sz="quarter" idx="26" hasCustomPrompt="1"/>
          </p:nvPr>
        </p:nvSpPr>
        <p:spPr>
          <a:xfrm>
            <a:off x="1326874" y="1411391"/>
            <a:ext cx="2404800" cy="563562"/>
          </a:xfrm>
          <a:prstGeom prst="rect">
            <a:avLst/>
          </a:prstGeom>
        </p:spPr>
        <p:txBody>
          <a:bodyPr lIns="0" tIns="0" rIns="0" bIns="0">
            <a:noAutofit/>
          </a:bodyPr>
          <a:lstStyle>
            <a:lvl1pPr marL="0" indent="0">
              <a:buNone/>
              <a:defRPr sz="2200" b="1" i="0">
                <a:solidFill>
                  <a:schemeClr val="accent2"/>
                </a:solidFill>
                <a:latin typeface="Calibri" panose="020F0502020204030204" pitchFamily="34" charset="0"/>
                <a:cs typeface="Calibri" panose="020F0502020204030204" pitchFamily="34" charset="0"/>
              </a:defRPr>
            </a:lvl1pPr>
          </a:lstStyle>
          <a:p>
            <a:r>
              <a:rPr lang="en-US" noProof="0"/>
              <a:t>Project title</a:t>
            </a:r>
          </a:p>
        </p:txBody>
      </p:sp>
      <p:sp>
        <p:nvSpPr>
          <p:cNvPr id="15" name="Tijdelijke aanduiding voor afbeelding 33">
            <a:extLst>
              <a:ext uri="{FF2B5EF4-FFF2-40B4-BE49-F238E27FC236}">
                <a16:creationId xmlns:a16="http://schemas.microsoft.com/office/drawing/2014/main" id="{965879DE-F296-964E-A952-9184C5050EF5}"/>
              </a:ext>
            </a:extLst>
          </p:cNvPr>
          <p:cNvSpPr>
            <a:spLocks noGrp="1"/>
          </p:cNvSpPr>
          <p:nvPr>
            <p:ph type="pic" sz="quarter" idx="28" hasCustomPrompt="1"/>
          </p:nvPr>
        </p:nvSpPr>
        <p:spPr>
          <a:xfrm>
            <a:off x="630664" y="3841836"/>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17" name="Tijdelijke aanduiding voor afbeelding 33">
            <a:extLst>
              <a:ext uri="{FF2B5EF4-FFF2-40B4-BE49-F238E27FC236}">
                <a16:creationId xmlns:a16="http://schemas.microsoft.com/office/drawing/2014/main" id="{D15EA347-33D1-EE4E-9464-3CF0EAE3CC0B}"/>
              </a:ext>
            </a:extLst>
          </p:cNvPr>
          <p:cNvSpPr>
            <a:spLocks noGrp="1"/>
          </p:cNvSpPr>
          <p:nvPr>
            <p:ph type="pic" sz="quarter" idx="30" hasCustomPrompt="1"/>
          </p:nvPr>
        </p:nvSpPr>
        <p:spPr>
          <a:xfrm>
            <a:off x="4410221" y="3841836"/>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19" name="Tijdelijke aanduiding voor afbeelding 33">
            <a:extLst>
              <a:ext uri="{FF2B5EF4-FFF2-40B4-BE49-F238E27FC236}">
                <a16:creationId xmlns:a16="http://schemas.microsoft.com/office/drawing/2014/main" id="{4EC1974C-2EB3-274B-A88C-617CC7414E5A}"/>
              </a:ext>
            </a:extLst>
          </p:cNvPr>
          <p:cNvSpPr>
            <a:spLocks noGrp="1"/>
          </p:cNvSpPr>
          <p:nvPr>
            <p:ph type="pic" sz="quarter" idx="32" hasCustomPrompt="1"/>
          </p:nvPr>
        </p:nvSpPr>
        <p:spPr>
          <a:xfrm>
            <a:off x="8141330" y="3841836"/>
            <a:ext cx="467313" cy="466828"/>
          </a:xfrm>
          <a:prstGeom prst="roundRect">
            <a:avLst>
              <a:gd name="adj" fmla="val 7157"/>
            </a:avLst>
          </a:prstGeom>
          <a:solidFill>
            <a:schemeClr val="accent2"/>
          </a:solidFill>
        </p:spPr>
        <p:txBody>
          <a:bodyPr>
            <a:norm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lang="nl-BE" sz="800" b="0" i="0" kern="1200">
                <a:solidFill>
                  <a:schemeClr val="bg1"/>
                </a:solidFill>
                <a:latin typeface="Calibri Light" panose="020F0302020204030204" pitchFamily="34" charset="0"/>
                <a:ea typeface="Verdana"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 white png image</a:t>
            </a:r>
          </a:p>
        </p:txBody>
      </p:sp>
      <p:sp>
        <p:nvSpPr>
          <p:cNvPr id="20" name="Tijdelijke aanduiding voor inhoud 2">
            <a:extLst>
              <a:ext uri="{FF2B5EF4-FFF2-40B4-BE49-F238E27FC236}">
                <a16:creationId xmlns:a16="http://schemas.microsoft.com/office/drawing/2014/main" id="{330314A6-BF29-EC42-BF75-622C5286D534}"/>
              </a:ext>
            </a:extLst>
          </p:cNvPr>
          <p:cNvSpPr>
            <a:spLocks noGrp="1"/>
          </p:cNvSpPr>
          <p:nvPr>
            <p:ph sz="quarter" idx="33" hasCustomPrompt="1"/>
          </p:nvPr>
        </p:nvSpPr>
        <p:spPr>
          <a:xfrm>
            <a:off x="5058585" y="3864133"/>
            <a:ext cx="2404800" cy="563562"/>
          </a:xfrm>
          <a:prstGeom prst="rect">
            <a:avLst/>
          </a:prstGeom>
        </p:spPr>
        <p:txBody>
          <a:bodyPr lIns="0" tIns="0" rIns="0" bIns="0">
            <a:noAutofit/>
          </a:bodyPr>
          <a:lstStyle>
            <a:lvl1pPr marL="0" indent="0">
              <a:buNone/>
              <a:defRPr lang="nl-BE" sz="2200" b="1" i="0" kern="1200" dirty="0">
                <a:solidFill>
                  <a:schemeClr val="accent2"/>
                </a:solidFill>
                <a:latin typeface="Calibri" panose="020F0502020204030204" pitchFamily="34" charset="0"/>
                <a:ea typeface="Verdana" charset="0"/>
                <a:cs typeface="Calibri" panose="020F0502020204030204" pitchFamily="34" charset="0"/>
              </a:defRPr>
            </a:lvl1pPr>
          </a:lstStyle>
          <a:p>
            <a:r>
              <a:rPr lang="en-US" noProof="0"/>
              <a:t>Project title</a:t>
            </a:r>
          </a:p>
        </p:txBody>
      </p:sp>
      <p:sp>
        <p:nvSpPr>
          <p:cNvPr id="21" name="Tijdelijke aanduiding voor inhoud 2">
            <a:extLst>
              <a:ext uri="{FF2B5EF4-FFF2-40B4-BE49-F238E27FC236}">
                <a16:creationId xmlns:a16="http://schemas.microsoft.com/office/drawing/2014/main" id="{D6D76FCC-D508-DD4F-BB82-48A5BCC54578}"/>
              </a:ext>
            </a:extLst>
          </p:cNvPr>
          <p:cNvSpPr>
            <a:spLocks noGrp="1"/>
          </p:cNvSpPr>
          <p:nvPr>
            <p:ph sz="quarter" idx="34" hasCustomPrompt="1"/>
          </p:nvPr>
        </p:nvSpPr>
        <p:spPr>
          <a:xfrm>
            <a:off x="8802688" y="3864133"/>
            <a:ext cx="2404800" cy="563562"/>
          </a:xfrm>
          <a:prstGeom prst="rect">
            <a:avLst/>
          </a:prstGeom>
        </p:spPr>
        <p:txBody>
          <a:bodyPr lIns="0" tIns="0" rIns="0" bIns="0">
            <a:noAutofit/>
          </a:bodyPr>
          <a:lstStyle>
            <a:lvl1pPr marL="0" indent="0">
              <a:buNone/>
              <a:defRPr lang="nl-BE" sz="2200" b="1" i="0" kern="1200" dirty="0">
                <a:solidFill>
                  <a:schemeClr val="accent2"/>
                </a:solidFill>
                <a:latin typeface="Calibri" panose="020F0502020204030204" pitchFamily="34" charset="0"/>
                <a:ea typeface="Verdana" charset="0"/>
                <a:cs typeface="Calibri" panose="020F0502020204030204" pitchFamily="34" charset="0"/>
              </a:defRPr>
            </a:lvl1pPr>
          </a:lstStyle>
          <a:p>
            <a:r>
              <a:rPr lang="en-US" noProof="0"/>
              <a:t>Project title</a:t>
            </a:r>
          </a:p>
        </p:txBody>
      </p:sp>
      <p:sp>
        <p:nvSpPr>
          <p:cNvPr id="22" name="Tijdelijke aanduiding voor inhoud 2">
            <a:extLst>
              <a:ext uri="{FF2B5EF4-FFF2-40B4-BE49-F238E27FC236}">
                <a16:creationId xmlns:a16="http://schemas.microsoft.com/office/drawing/2014/main" id="{125E4E80-E44F-EA4F-8054-6AB42A8470B4}"/>
              </a:ext>
            </a:extLst>
          </p:cNvPr>
          <p:cNvSpPr>
            <a:spLocks noGrp="1"/>
          </p:cNvSpPr>
          <p:nvPr>
            <p:ph sz="quarter" idx="35" hasCustomPrompt="1"/>
          </p:nvPr>
        </p:nvSpPr>
        <p:spPr>
          <a:xfrm>
            <a:off x="1326874" y="3864133"/>
            <a:ext cx="2404800" cy="563562"/>
          </a:xfrm>
          <a:prstGeom prst="rect">
            <a:avLst/>
          </a:prstGeom>
        </p:spPr>
        <p:txBody>
          <a:bodyPr lIns="0" tIns="0" rIns="0" bIns="0">
            <a:noAutofit/>
          </a:bodyPr>
          <a:lstStyle>
            <a:lvl1pPr marL="0" indent="0">
              <a:buNone/>
              <a:defRPr lang="nl-BE" sz="2200" b="1" i="0" kern="1200" dirty="0">
                <a:solidFill>
                  <a:schemeClr val="accent2"/>
                </a:solidFill>
                <a:latin typeface="Calibri" panose="020F0502020204030204" pitchFamily="34" charset="0"/>
                <a:ea typeface="Verdana" charset="0"/>
                <a:cs typeface="Calibri" panose="020F0502020204030204" pitchFamily="34" charset="0"/>
              </a:defRPr>
            </a:lvl1pPr>
          </a:lstStyle>
          <a:p>
            <a:r>
              <a:rPr lang="en-US" noProof="0"/>
              <a:t>Project title</a:t>
            </a:r>
          </a:p>
        </p:txBody>
      </p:sp>
      <p:sp>
        <p:nvSpPr>
          <p:cNvPr id="23" name="Content Placeholder 9">
            <a:extLst>
              <a:ext uri="{FF2B5EF4-FFF2-40B4-BE49-F238E27FC236}">
                <a16:creationId xmlns:a16="http://schemas.microsoft.com/office/drawing/2014/main" id="{3528E721-8656-4BDD-B009-8819AFB97FC5}"/>
              </a:ext>
            </a:extLst>
          </p:cNvPr>
          <p:cNvSpPr>
            <a:spLocks noGrp="1"/>
          </p:cNvSpPr>
          <p:nvPr>
            <p:ph sz="quarter" idx="36" hasCustomPrompt="1"/>
          </p:nvPr>
        </p:nvSpPr>
        <p:spPr>
          <a:xfrm>
            <a:off x="1339266" y="2133247"/>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
        <p:nvSpPr>
          <p:cNvPr id="24" name="Content Placeholder 9">
            <a:extLst>
              <a:ext uri="{FF2B5EF4-FFF2-40B4-BE49-F238E27FC236}">
                <a16:creationId xmlns:a16="http://schemas.microsoft.com/office/drawing/2014/main" id="{2C048C0B-E29D-49EF-80B5-29D0B0F479C0}"/>
              </a:ext>
            </a:extLst>
          </p:cNvPr>
          <p:cNvSpPr>
            <a:spLocks noGrp="1"/>
          </p:cNvSpPr>
          <p:nvPr>
            <p:ph sz="quarter" idx="37" hasCustomPrompt="1"/>
          </p:nvPr>
        </p:nvSpPr>
        <p:spPr>
          <a:xfrm>
            <a:off x="1339266" y="4586421"/>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
        <p:nvSpPr>
          <p:cNvPr id="25" name="Content Placeholder 9">
            <a:extLst>
              <a:ext uri="{FF2B5EF4-FFF2-40B4-BE49-F238E27FC236}">
                <a16:creationId xmlns:a16="http://schemas.microsoft.com/office/drawing/2014/main" id="{5F680696-8F3B-4E74-B265-71DF36E09776}"/>
              </a:ext>
            </a:extLst>
          </p:cNvPr>
          <p:cNvSpPr>
            <a:spLocks noGrp="1"/>
          </p:cNvSpPr>
          <p:nvPr>
            <p:ph sz="quarter" idx="38" hasCustomPrompt="1"/>
          </p:nvPr>
        </p:nvSpPr>
        <p:spPr>
          <a:xfrm>
            <a:off x="5070977" y="2133247"/>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
        <p:nvSpPr>
          <p:cNvPr id="26" name="Content Placeholder 9">
            <a:extLst>
              <a:ext uri="{FF2B5EF4-FFF2-40B4-BE49-F238E27FC236}">
                <a16:creationId xmlns:a16="http://schemas.microsoft.com/office/drawing/2014/main" id="{50B084AF-045B-4B49-8FBE-93ACB3E7F00A}"/>
              </a:ext>
            </a:extLst>
          </p:cNvPr>
          <p:cNvSpPr>
            <a:spLocks noGrp="1"/>
          </p:cNvSpPr>
          <p:nvPr>
            <p:ph sz="quarter" idx="39" hasCustomPrompt="1"/>
          </p:nvPr>
        </p:nvSpPr>
        <p:spPr>
          <a:xfrm>
            <a:off x="8802688" y="2133247"/>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
        <p:nvSpPr>
          <p:cNvPr id="27" name="Content Placeholder 9">
            <a:extLst>
              <a:ext uri="{FF2B5EF4-FFF2-40B4-BE49-F238E27FC236}">
                <a16:creationId xmlns:a16="http://schemas.microsoft.com/office/drawing/2014/main" id="{AD8E938A-1AD9-4373-BBFD-C7C066DAB3FA}"/>
              </a:ext>
            </a:extLst>
          </p:cNvPr>
          <p:cNvSpPr>
            <a:spLocks noGrp="1"/>
          </p:cNvSpPr>
          <p:nvPr>
            <p:ph sz="quarter" idx="40" hasCustomPrompt="1"/>
          </p:nvPr>
        </p:nvSpPr>
        <p:spPr>
          <a:xfrm>
            <a:off x="5070977" y="4586421"/>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
        <p:nvSpPr>
          <p:cNvPr id="28" name="Content Placeholder 9">
            <a:extLst>
              <a:ext uri="{FF2B5EF4-FFF2-40B4-BE49-F238E27FC236}">
                <a16:creationId xmlns:a16="http://schemas.microsoft.com/office/drawing/2014/main" id="{0C6D1181-34A3-47D3-99A2-1B802126EDC5}"/>
              </a:ext>
            </a:extLst>
          </p:cNvPr>
          <p:cNvSpPr>
            <a:spLocks noGrp="1"/>
          </p:cNvSpPr>
          <p:nvPr>
            <p:ph sz="quarter" idx="41" hasCustomPrompt="1"/>
          </p:nvPr>
        </p:nvSpPr>
        <p:spPr>
          <a:xfrm>
            <a:off x="8802688" y="4586421"/>
            <a:ext cx="2404800" cy="1404000"/>
          </a:xfrm>
        </p:spPr>
        <p:txBody>
          <a:bodyPr>
            <a:normAutofit/>
          </a:bodyPr>
          <a:lstStyle>
            <a:lvl1pPr marL="182563" indent="-182563">
              <a:defRPr sz="1600" b="0">
                <a:latin typeface="+mj-lt"/>
              </a:defRPr>
            </a:lvl1pPr>
            <a:lvl2pPr marL="360363" indent="-184150">
              <a:defRPr sz="1400" b="0">
                <a:latin typeface="+mj-lt"/>
              </a:defRPr>
            </a:lvl2pPr>
            <a:lvl3pPr marL="536575" indent="-176213">
              <a:defRPr sz="1200">
                <a:latin typeface="+mj-lt"/>
              </a:defRPr>
            </a:lvl3pPr>
            <a:lvl4pPr marL="719138" indent="-182563">
              <a:defRPr sz="1100">
                <a:latin typeface="+mj-lt"/>
              </a:defRPr>
            </a:lvl4pPr>
            <a:lvl5pPr marL="895350" indent="-176213">
              <a:defRPr sz="1100">
                <a:latin typeface="+mj-lt"/>
              </a:defRPr>
            </a:lvl5pPr>
          </a:lstStyle>
          <a:p>
            <a:pPr lvl="0"/>
            <a:r>
              <a:rPr lang="en-US" noProof="0" dirty="0"/>
              <a:t>Object</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4"/>
            <a:endParaRPr lang="en-US" noProof="0" dirty="0"/>
          </a:p>
          <a:p>
            <a:pPr lvl="1"/>
            <a:endParaRPr lang="en-US" noProof="0" dirty="0"/>
          </a:p>
        </p:txBody>
      </p:sp>
    </p:spTree>
    <p:extLst>
      <p:ext uri="{BB962C8B-B14F-4D97-AF65-F5344CB8AC3E}">
        <p14:creationId xmlns:p14="http://schemas.microsoft.com/office/powerpoint/2010/main" val="41491663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UAntwerpen_3colum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3D96712-8A94-CB4B-8CE6-B7A18FB19433}"/>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8" name="Tijdelijke aanduiding voor tekst 3">
            <a:extLst>
              <a:ext uri="{FF2B5EF4-FFF2-40B4-BE49-F238E27FC236}">
                <a16:creationId xmlns:a16="http://schemas.microsoft.com/office/drawing/2014/main" id="{C9026212-289C-F34A-A4D7-E30D294D4195}"/>
              </a:ext>
            </a:extLst>
          </p:cNvPr>
          <p:cNvSpPr>
            <a:spLocks noGrp="1"/>
          </p:cNvSpPr>
          <p:nvPr>
            <p:ph type="body" sz="quarter" idx="22" hasCustomPrompt="1"/>
          </p:nvPr>
        </p:nvSpPr>
        <p:spPr>
          <a:xfrm>
            <a:off x="630810" y="1578459"/>
            <a:ext cx="3438000" cy="522288"/>
          </a:xfrm>
          <a:prstGeom prst="rect">
            <a:avLst/>
          </a:prstGeom>
        </p:spPr>
        <p:txBody>
          <a:bodyPr lIns="0" tIns="0" rIns="0" bIns="0">
            <a:normAutofit/>
          </a:bodyPr>
          <a:lstStyle>
            <a:lvl1pPr marL="0" indent="0" algn="l">
              <a:buNone/>
              <a:defRPr sz="2200" b="1" i="0">
                <a:solidFill>
                  <a:schemeClr val="tx1"/>
                </a:solidFill>
                <a:latin typeface="Calibri" panose="020F0502020204030204" pitchFamily="34" charset="0"/>
                <a:cs typeface="Calibri" panose="020F0502020204030204" pitchFamily="34" charset="0"/>
              </a:defRPr>
            </a:lvl1pPr>
          </a:lstStyle>
          <a:p>
            <a:r>
              <a:rPr lang="en-US" noProof="0" dirty="0"/>
              <a:t>Subtitle</a:t>
            </a:r>
          </a:p>
        </p:txBody>
      </p:sp>
      <p:sp>
        <p:nvSpPr>
          <p:cNvPr id="11" name="Tijdelijke aanduiding voor tekst 3">
            <a:extLst>
              <a:ext uri="{FF2B5EF4-FFF2-40B4-BE49-F238E27FC236}">
                <a16:creationId xmlns:a16="http://schemas.microsoft.com/office/drawing/2014/main" id="{642A680A-1625-824E-8281-465F0A135B3A}"/>
              </a:ext>
            </a:extLst>
          </p:cNvPr>
          <p:cNvSpPr>
            <a:spLocks noGrp="1"/>
          </p:cNvSpPr>
          <p:nvPr>
            <p:ph type="body" sz="quarter" idx="24" hasCustomPrompt="1"/>
          </p:nvPr>
        </p:nvSpPr>
        <p:spPr>
          <a:xfrm>
            <a:off x="8136376" y="1578459"/>
            <a:ext cx="3438000" cy="522288"/>
          </a:xfrm>
          <a:prstGeom prst="rect">
            <a:avLst/>
          </a:prstGeom>
        </p:spPr>
        <p:txBody>
          <a:bodyPr lIns="0" tIns="0" rIns="0" bIns="0">
            <a:normAutofit/>
          </a:bodyPr>
          <a:lstStyle>
            <a:lvl1pPr marL="0" indent="0" algn="l">
              <a:buNone/>
              <a:defRPr sz="2200" b="1" i="0">
                <a:solidFill>
                  <a:schemeClr val="tx1"/>
                </a:solidFill>
                <a:latin typeface="Calibri" panose="020F0502020204030204" pitchFamily="34" charset="0"/>
                <a:cs typeface="Calibri" panose="020F0502020204030204" pitchFamily="34" charset="0"/>
              </a:defRPr>
            </a:lvl1pPr>
          </a:lstStyle>
          <a:p>
            <a:r>
              <a:rPr lang="en-US" noProof="0"/>
              <a:t>Subtitle</a:t>
            </a:r>
          </a:p>
        </p:txBody>
      </p:sp>
      <p:sp>
        <p:nvSpPr>
          <p:cNvPr id="13" name="Tijdelijke aanduiding voor tekst 3">
            <a:extLst>
              <a:ext uri="{FF2B5EF4-FFF2-40B4-BE49-F238E27FC236}">
                <a16:creationId xmlns:a16="http://schemas.microsoft.com/office/drawing/2014/main" id="{466E1215-57EE-734D-95D4-32CDFD6B77AE}"/>
              </a:ext>
            </a:extLst>
          </p:cNvPr>
          <p:cNvSpPr>
            <a:spLocks noGrp="1"/>
          </p:cNvSpPr>
          <p:nvPr>
            <p:ph type="body" sz="quarter" idx="26" hasCustomPrompt="1"/>
          </p:nvPr>
        </p:nvSpPr>
        <p:spPr>
          <a:xfrm>
            <a:off x="4383593" y="1578459"/>
            <a:ext cx="3438000" cy="522288"/>
          </a:xfrm>
          <a:prstGeom prst="rect">
            <a:avLst/>
          </a:prstGeom>
        </p:spPr>
        <p:txBody>
          <a:bodyPr lIns="0" tIns="0" rIns="0" bIns="0">
            <a:normAutofit/>
          </a:bodyPr>
          <a:lstStyle>
            <a:lvl1pPr marL="0" indent="0" algn="l">
              <a:buNone/>
              <a:defRPr sz="2200" b="1" i="0">
                <a:solidFill>
                  <a:schemeClr val="tx1"/>
                </a:solidFill>
                <a:latin typeface="Calibri" panose="020F0502020204030204" pitchFamily="34" charset="0"/>
                <a:cs typeface="Calibri" panose="020F0502020204030204" pitchFamily="34" charset="0"/>
              </a:defRPr>
            </a:lvl1pPr>
          </a:lstStyle>
          <a:p>
            <a:r>
              <a:rPr lang="en-US" noProof="0"/>
              <a:t>Subtitle</a:t>
            </a:r>
          </a:p>
        </p:txBody>
      </p:sp>
      <p:sp>
        <p:nvSpPr>
          <p:cNvPr id="15" name="Content Placeholder 9">
            <a:extLst>
              <a:ext uri="{FF2B5EF4-FFF2-40B4-BE49-F238E27FC236}">
                <a16:creationId xmlns:a16="http://schemas.microsoft.com/office/drawing/2014/main" id="{66692AD7-78D2-4CCE-AF2E-3E0B2562ECFE}"/>
              </a:ext>
            </a:extLst>
          </p:cNvPr>
          <p:cNvSpPr>
            <a:spLocks noGrp="1"/>
          </p:cNvSpPr>
          <p:nvPr>
            <p:ph sz="quarter" idx="27" hasCustomPrompt="1"/>
          </p:nvPr>
        </p:nvSpPr>
        <p:spPr>
          <a:xfrm>
            <a:off x="630810" y="2122223"/>
            <a:ext cx="3438000" cy="4115063"/>
          </a:xfrm>
        </p:spPr>
        <p:txBody>
          <a:bodyPr>
            <a:normAutofit/>
          </a:bodyPr>
          <a:lstStyle>
            <a:lvl1pPr marL="182563" indent="-182563" algn="l">
              <a:defRPr sz="1600" b="0">
                <a:latin typeface="+mj-lt"/>
              </a:defRPr>
            </a:lvl1pPr>
            <a:lvl2pPr marL="360363" indent="-184150" algn="l">
              <a:defRPr sz="1400" b="0">
                <a:latin typeface="+mj-lt"/>
              </a:defRPr>
            </a:lvl2pPr>
            <a:lvl3pPr marL="536575" indent="-176213" algn="l">
              <a:defRPr sz="1200">
                <a:latin typeface="+mj-lt"/>
              </a:defRPr>
            </a:lvl3pPr>
            <a:lvl4pPr marL="719138" indent="-182563" algn="l">
              <a:defRPr sz="1100">
                <a:latin typeface="+mj-lt"/>
              </a:defRPr>
            </a:lvl4pPr>
            <a:lvl5pPr marL="895350" indent="-176213" algn="l">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6" name="Content Placeholder 9">
            <a:extLst>
              <a:ext uri="{FF2B5EF4-FFF2-40B4-BE49-F238E27FC236}">
                <a16:creationId xmlns:a16="http://schemas.microsoft.com/office/drawing/2014/main" id="{FC120415-A1CE-44F6-BDB2-ECE056C8A736}"/>
              </a:ext>
            </a:extLst>
          </p:cNvPr>
          <p:cNvSpPr>
            <a:spLocks noGrp="1"/>
          </p:cNvSpPr>
          <p:nvPr>
            <p:ph sz="quarter" idx="28" hasCustomPrompt="1"/>
          </p:nvPr>
        </p:nvSpPr>
        <p:spPr>
          <a:xfrm>
            <a:off x="4383593" y="2122223"/>
            <a:ext cx="3438000" cy="4115063"/>
          </a:xfrm>
        </p:spPr>
        <p:txBody>
          <a:bodyPr>
            <a:normAutofit/>
          </a:bodyPr>
          <a:lstStyle>
            <a:lvl1pPr marL="182563" indent="-182563" algn="l">
              <a:defRPr sz="1600" b="0">
                <a:latin typeface="+mj-lt"/>
              </a:defRPr>
            </a:lvl1pPr>
            <a:lvl2pPr marL="360363" indent="-184150" algn="l">
              <a:defRPr sz="1400" b="0">
                <a:latin typeface="+mj-lt"/>
              </a:defRPr>
            </a:lvl2pPr>
            <a:lvl3pPr marL="536575" indent="-176213" algn="l">
              <a:defRPr sz="1200">
                <a:latin typeface="+mj-lt"/>
              </a:defRPr>
            </a:lvl3pPr>
            <a:lvl4pPr marL="719138" indent="-182563" algn="l">
              <a:defRPr sz="1100">
                <a:latin typeface="+mj-lt"/>
              </a:defRPr>
            </a:lvl4pPr>
            <a:lvl5pPr marL="895350" indent="-176213" algn="l">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7" name="Content Placeholder 9">
            <a:extLst>
              <a:ext uri="{FF2B5EF4-FFF2-40B4-BE49-F238E27FC236}">
                <a16:creationId xmlns:a16="http://schemas.microsoft.com/office/drawing/2014/main" id="{E18EDD4A-93E4-41E6-A00B-6EF03C4ACB69}"/>
              </a:ext>
            </a:extLst>
          </p:cNvPr>
          <p:cNvSpPr>
            <a:spLocks noGrp="1"/>
          </p:cNvSpPr>
          <p:nvPr>
            <p:ph sz="quarter" idx="29" hasCustomPrompt="1"/>
          </p:nvPr>
        </p:nvSpPr>
        <p:spPr>
          <a:xfrm>
            <a:off x="8136376" y="2122223"/>
            <a:ext cx="3438000" cy="4115063"/>
          </a:xfrm>
        </p:spPr>
        <p:txBody>
          <a:bodyPr>
            <a:normAutofit/>
          </a:bodyPr>
          <a:lstStyle>
            <a:lvl1pPr marL="182563" indent="-182563" algn="l">
              <a:defRPr sz="1600" b="0">
                <a:latin typeface="+mj-lt"/>
              </a:defRPr>
            </a:lvl1pPr>
            <a:lvl2pPr marL="360363" indent="-184150" algn="l">
              <a:defRPr sz="1400" b="0">
                <a:latin typeface="+mj-lt"/>
              </a:defRPr>
            </a:lvl2pPr>
            <a:lvl3pPr marL="536575" indent="-176213" algn="l">
              <a:defRPr sz="1200">
                <a:latin typeface="+mj-lt"/>
              </a:defRPr>
            </a:lvl3pPr>
            <a:lvl4pPr marL="719138" indent="-182563" algn="l">
              <a:defRPr sz="1100">
                <a:latin typeface="+mj-lt"/>
              </a:defRPr>
            </a:lvl4pPr>
            <a:lvl5pPr marL="895350" indent="-176213" algn="l">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2" name="Title 1">
            <a:extLst>
              <a:ext uri="{FF2B5EF4-FFF2-40B4-BE49-F238E27FC236}">
                <a16:creationId xmlns:a16="http://schemas.microsoft.com/office/drawing/2014/main" id="{E788162A-5A9D-4BDD-AC29-D36DAB78652C}"/>
              </a:ext>
            </a:extLst>
          </p:cNvPr>
          <p:cNvSpPr>
            <a:spLocks noGrp="1"/>
          </p:cNvSpPr>
          <p:nvPr>
            <p:ph type="title" hasCustomPrompt="1"/>
          </p:nvPr>
        </p:nvSpPr>
        <p:spPr>
          <a:xfrm>
            <a:off x="623887" y="620713"/>
            <a:ext cx="10944226" cy="791794"/>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Tree>
    <p:extLst>
      <p:ext uri="{BB962C8B-B14F-4D97-AF65-F5344CB8AC3E}">
        <p14:creationId xmlns:p14="http://schemas.microsoft.com/office/powerpoint/2010/main" val="808899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UAntwerpen_2colum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3D96712-8A94-CB4B-8CE6-B7A18FB19433}"/>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8" name="Tijdelijke aanduiding voor tekst 3">
            <a:extLst>
              <a:ext uri="{FF2B5EF4-FFF2-40B4-BE49-F238E27FC236}">
                <a16:creationId xmlns:a16="http://schemas.microsoft.com/office/drawing/2014/main" id="{C9026212-289C-F34A-A4D7-E30D294D4195}"/>
              </a:ext>
            </a:extLst>
          </p:cNvPr>
          <p:cNvSpPr>
            <a:spLocks noGrp="1"/>
          </p:cNvSpPr>
          <p:nvPr>
            <p:ph type="body" sz="quarter" idx="22" hasCustomPrompt="1"/>
          </p:nvPr>
        </p:nvSpPr>
        <p:spPr>
          <a:xfrm>
            <a:off x="630809" y="1578459"/>
            <a:ext cx="5307799" cy="522288"/>
          </a:xfrm>
          <a:prstGeom prst="rect">
            <a:avLst/>
          </a:prstGeom>
        </p:spPr>
        <p:txBody>
          <a:bodyPr lIns="0" tIns="0" rIns="0" bIns="0">
            <a:normAutofit/>
          </a:bodyPr>
          <a:lstStyle>
            <a:lvl1pPr marL="0" indent="0" algn="l">
              <a:buNone/>
              <a:defRPr sz="2200" b="1" i="0">
                <a:solidFill>
                  <a:schemeClr val="tx1"/>
                </a:solidFill>
                <a:latin typeface="Calibri" panose="020F0502020204030204" pitchFamily="34" charset="0"/>
                <a:cs typeface="Calibri" panose="020F0502020204030204" pitchFamily="34" charset="0"/>
              </a:defRPr>
            </a:lvl1pPr>
          </a:lstStyle>
          <a:p>
            <a:r>
              <a:rPr lang="en-US" noProof="0"/>
              <a:t>Subtitle</a:t>
            </a:r>
          </a:p>
        </p:txBody>
      </p:sp>
      <p:sp>
        <p:nvSpPr>
          <p:cNvPr id="13" name="Tijdelijke aanduiding voor tekst 3">
            <a:extLst>
              <a:ext uri="{FF2B5EF4-FFF2-40B4-BE49-F238E27FC236}">
                <a16:creationId xmlns:a16="http://schemas.microsoft.com/office/drawing/2014/main" id="{466E1215-57EE-734D-95D4-32CDFD6B77AE}"/>
              </a:ext>
            </a:extLst>
          </p:cNvPr>
          <p:cNvSpPr>
            <a:spLocks noGrp="1"/>
          </p:cNvSpPr>
          <p:nvPr>
            <p:ph type="body" sz="quarter" idx="26" hasCustomPrompt="1"/>
          </p:nvPr>
        </p:nvSpPr>
        <p:spPr>
          <a:xfrm>
            <a:off x="6253391" y="1578459"/>
            <a:ext cx="5307799" cy="522288"/>
          </a:xfrm>
          <a:prstGeom prst="rect">
            <a:avLst/>
          </a:prstGeom>
        </p:spPr>
        <p:txBody>
          <a:bodyPr lIns="0" tIns="0" rIns="0" bIns="0">
            <a:normAutofit/>
          </a:bodyPr>
          <a:lstStyle>
            <a:lvl1pPr marL="0" indent="0" algn="l">
              <a:buNone/>
              <a:defRPr sz="2200" b="1" i="0">
                <a:solidFill>
                  <a:schemeClr val="tx1"/>
                </a:solidFill>
                <a:latin typeface="Calibri" panose="020F0502020204030204" pitchFamily="34" charset="0"/>
                <a:cs typeface="Calibri" panose="020F0502020204030204" pitchFamily="34" charset="0"/>
              </a:defRPr>
            </a:lvl1pPr>
          </a:lstStyle>
          <a:p>
            <a:r>
              <a:rPr lang="en-US" noProof="0"/>
              <a:t>Subtitle</a:t>
            </a:r>
          </a:p>
        </p:txBody>
      </p:sp>
      <p:sp>
        <p:nvSpPr>
          <p:cNvPr id="15" name="Content Placeholder 9">
            <a:extLst>
              <a:ext uri="{FF2B5EF4-FFF2-40B4-BE49-F238E27FC236}">
                <a16:creationId xmlns:a16="http://schemas.microsoft.com/office/drawing/2014/main" id="{66692AD7-78D2-4CCE-AF2E-3E0B2562ECFE}"/>
              </a:ext>
            </a:extLst>
          </p:cNvPr>
          <p:cNvSpPr>
            <a:spLocks noGrp="1"/>
          </p:cNvSpPr>
          <p:nvPr>
            <p:ph sz="quarter" idx="27" hasCustomPrompt="1"/>
          </p:nvPr>
        </p:nvSpPr>
        <p:spPr>
          <a:xfrm>
            <a:off x="630809" y="2122223"/>
            <a:ext cx="5307799" cy="4115063"/>
          </a:xfrm>
        </p:spPr>
        <p:txBody>
          <a:bodyPr>
            <a:normAutofit/>
          </a:bodyPr>
          <a:lstStyle>
            <a:lvl1pPr marL="182563" indent="-182563" algn="l">
              <a:defRPr sz="1600" b="0">
                <a:latin typeface="+mj-lt"/>
              </a:defRPr>
            </a:lvl1pPr>
            <a:lvl2pPr marL="360363" indent="-184150" algn="l">
              <a:defRPr sz="1400" b="0">
                <a:latin typeface="+mj-lt"/>
              </a:defRPr>
            </a:lvl2pPr>
            <a:lvl3pPr marL="536575" indent="-176213" algn="l">
              <a:defRPr sz="1200">
                <a:latin typeface="+mj-lt"/>
              </a:defRPr>
            </a:lvl3pPr>
            <a:lvl4pPr marL="719138" indent="-182563" algn="l">
              <a:defRPr sz="1100">
                <a:latin typeface="+mj-lt"/>
              </a:defRPr>
            </a:lvl4pPr>
            <a:lvl5pPr marL="895350" indent="-176213" algn="l">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6" name="Content Placeholder 9">
            <a:extLst>
              <a:ext uri="{FF2B5EF4-FFF2-40B4-BE49-F238E27FC236}">
                <a16:creationId xmlns:a16="http://schemas.microsoft.com/office/drawing/2014/main" id="{FC120415-A1CE-44F6-BDB2-ECE056C8A736}"/>
              </a:ext>
            </a:extLst>
          </p:cNvPr>
          <p:cNvSpPr>
            <a:spLocks noGrp="1"/>
          </p:cNvSpPr>
          <p:nvPr>
            <p:ph sz="quarter" idx="28" hasCustomPrompt="1"/>
          </p:nvPr>
        </p:nvSpPr>
        <p:spPr>
          <a:xfrm>
            <a:off x="6253391" y="2122223"/>
            <a:ext cx="5307799" cy="4115063"/>
          </a:xfrm>
        </p:spPr>
        <p:txBody>
          <a:bodyPr>
            <a:normAutofit/>
          </a:bodyPr>
          <a:lstStyle>
            <a:lvl1pPr marL="182563" indent="-182563" algn="l">
              <a:defRPr sz="1600" b="0">
                <a:latin typeface="+mj-lt"/>
              </a:defRPr>
            </a:lvl1pPr>
            <a:lvl2pPr marL="360363" indent="-184150" algn="l">
              <a:defRPr sz="1400" b="0">
                <a:latin typeface="+mj-lt"/>
              </a:defRPr>
            </a:lvl2pPr>
            <a:lvl3pPr marL="536575" indent="-176213" algn="l">
              <a:defRPr sz="1200">
                <a:latin typeface="+mj-lt"/>
              </a:defRPr>
            </a:lvl3pPr>
            <a:lvl4pPr marL="719138" indent="-182563" algn="l">
              <a:defRPr sz="1100">
                <a:latin typeface="+mj-lt"/>
              </a:defRPr>
            </a:lvl4pPr>
            <a:lvl5pPr marL="895350" indent="-176213" algn="l">
              <a:defRPr sz="1100">
                <a:latin typeface="+mj-lt"/>
              </a:defRPr>
            </a:lvl5pPr>
          </a:lstStyle>
          <a:p>
            <a:pPr lvl="0"/>
            <a:r>
              <a:rPr lang="en-US" noProof="0"/>
              <a:t>Object</a:t>
            </a:r>
          </a:p>
          <a:p>
            <a:pPr lvl="1"/>
            <a:r>
              <a:rPr lang="en-US" noProof="0"/>
              <a:t>Second level</a:t>
            </a:r>
          </a:p>
          <a:p>
            <a:pPr lvl="2"/>
            <a:r>
              <a:rPr lang="en-US" noProof="0"/>
              <a:t>Third level</a:t>
            </a:r>
          </a:p>
          <a:p>
            <a:pPr lvl="3"/>
            <a:r>
              <a:rPr lang="en-US" noProof="0"/>
              <a:t>Fourth level</a:t>
            </a:r>
          </a:p>
          <a:p>
            <a:pPr lvl="4"/>
            <a:r>
              <a:rPr lang="en-US" noProof="0"/>
              <a:t>Fifth level</a:t>
            </a:r>
          </a:p>
          <a:p>
            <a:pPr lvl="4"/>
            <a:endParaRPr lang="en-US" noProof="0"/>
          </a:p>
          <a:p>
            <a:pPr lvl="1"/>
            <a:endParaRPr lang="en-US" noProof="0"/>
          </a:p>
        </p:txBody>
      </p:sp>
      <p:sp>
        <p:nvSpPr>
          <p:cNvPr id="12" name="Title 1">
            <a:extLst>
              <a:ext uri="{FF2B5EF4-FFF2-40B4-BE49-F238E27FC236}">
                <a16:creationId xmlns:a16="http://schemas.microsoft.com/office/drawing/2014/main" id="{E788162A-5A9D-4BDD-AC29-D36DAB78652C}"/>
              </a:ext>
            </a:extLst>
          </p:cNvPr>
          <p:cNvSpPr>
            <a:spLocks noGrp="1"/>
          </p:cNvSpPr>
          <p:nvPr>
            <p:ph type="title" hasCustomPrompt="1"/>
          </p:nvPr>
        </p:nvSpPr>
        <p:spPr>
          <a:xfrm>
            <a:off x="623887" y="620713"/>
            <a:ext cx="10944226" cy="791794"/>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Tree>
    <p:extLst>
      <p:ext uri="{BB962C8B-B14F-4D97-AF65-F5344CB8AC3E}">
        <p14:creationId xmlns:p14="http://schemas.microsoft.com/office/powerpoint/2010/main" val="32317970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UAntwerpen-objec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906A4-C8C0-BA4F-A09B-9014BCE49913}"/>
              </a:ext>
            </a:extLst>
          </p:cNvPr>
          <p:cNvSpPr>
            <a:spLocks noGrp="1"/>
          </p:cNvSpPr>
          <p:nvPr>
            <p:ph type="title" hasCustomPrompt="1"/>
          </p:nvPr>
        </p:nvSpPr>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3" name="Slide Number Placeholder 2">
            <a:extLst>
              <a:ext uri="{FF2B5EF4-FFF2-40B4-BE49-F238E27FC236}">
                <a16:creationId xmlns:a16="http://schemas.microsoft.com/office/drawing/2014/main" id="{1876E971-EE47-7745-ACA8-1DEF0415F3DA}"/>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4" name="Tijdelijke aanduiding voor grafiek 4">
            <a:extLst>
              <a:ext uri="{FF2B5EF4-FFF2-40B4-BE49-F238E27FC236}">
                <a16:creationId xmlns:a16="http://schemas.microsoft.com/office/drawing/2014/main" id="{967EE9E6-2701-5E4F-A341-5478485FBD82}"/>
              </a:ext>
            </a:extLst>
          </p:cNvPr>
          <p:cNvSpPr>
            <a:spLocks noGrp="1"/>
          </p:cNvSpPr>
          <p:nvPr>
            <p:ph type="chart" sz="quarter" idx="11" hasCustomPrompt="1"/>
          </p:nvPr>
        </p:nvSpPr>
        <p:spPr>
          <a:xfrm>
            <a:off x="623889" y="1578459"/>
            <a:ext cx="10944224" cy="4658829"/>
          </a:xfrm>
          <a:prstGeom prst="rect">
            <a:avLst/>
          </a:prstGeom>
        </p:spPr>
        <p:txBody>
          <a:bodyPr/>
          <a:lstStyle>
            <a:lvl1pPr marL="0" marR="0" indent="0" algn="l" defTabSz="914400" rtl="0" eaLnBrk="1" fontAlgn="auto" latinLnBrk="0" hangingPunct="1">
              <a:lnSpc>
                <a:spcPct val="90000"/>
              </a:lnSpc>
              <a:spcBef>
                <a:spcPts val="1000"/>
              </a:spcBef>
              <a:spcAft>
                <a:spcPts val="0"/>
              </a:spcAft>
              <a:buClr>
                <a:schemeClr val="accent2"/>
              </a:buClr>
              <a:buSzPct val="75000"/>
              <a:buFont typeface="Arial" panose="020B0604020202020204" pitchFamily="34" charset="0"/>
              <a:buNone/>
              <a:tabLst/>
              <a:defRPr b="0" i="0">
                <a:latin typeface="Calibri Light" panose="020F0302020204030204" pitchFamily="34" charset="0"/>
                <a:cs typeface="Calibri Light" panose="020F0302020204030204" pitchFamily="34" charset="0"/>
              </a:defRPr>
            </a:lvl1pPr>
          </a:lstStyle>
          <a:p>
            <a:pPr marL="457200" marR="0" lvl="0" indent="-457200" algn="l" defTabSz="914400" rtl="0" eaLnBrk="1" fontAlgn="auto" latinLnBrk="0" hangingPunct="1">
              <a:lnSpc>
                <a:spcPct val="90000"/>
              </a:lnSpc>
              <a:spcBef>
                <a:spcPts val="1000"/>
              </a:spcBef>
              <a:spcAft>
                <a:spcPts val="0"/>
              </a:spcAft>
              <a:buClr>
                <a:schemeClr val="accent2"/>
              </a:buClr>
              <a:buSzPct val="75000"/>
              <a:tabLst/>
              <a:defRPr/>
            </a:pPr>
            <a:r>
              <a:rPr lang="en-US" noProof="0"/>
              <a:t>Click the icon to add an object</a:t>
            </a:r>
          </a:p>
        </p:txBody>
      </p:sp>
    </p:spTree>
    <p:extLst>
      <p:ext uri="{BB962C8B-B14F-4D97-AF65-F5344CB8AC3E}">
        <p14:creationId xmlns:p14="http://schemas.microsoft.com/office/powerpoint/2010/main" val="30827534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UAntwerpen_chartand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F6014-7DB0-CF4A-88E9-463AB221AB3E}"/>
              </a:ext>
            </a:extLst>
          </p:cNvPr>
          <p:cNvSpPr>
            <a:spLocks noGrp="1"/>
          </p:cNvSpPr>
          <p:nvPr>
            <p:ph type="title" hasCustomPrompt="1"/>
          </p:nvPr>
        </p:nvSpPr>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3" name="Slide Number Placeholder 2">
            <a:extLst>
              <a:ext uri="{FF2B5EF4-FFF2-40B4-BE49-F238E27FC236}">
                <a16:creationId xmlns:a16="http://schemas.microsoft.com/office/drawing/2014/main" id="{0245457A-9933-1149-9392-ABAF631B7C61}"/>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4" name="Tijdelijke aanduiding voor grafiek 4">
            <a:extLst>
              <a:ext uri="{FF2B5EF4-FFF2-40B4-BE49-F238E27FC236}">
                <a16:creationId xmlns:a16="http://schemas.microsoft.com/office/drawing/2014/main" id="{3AF460E3-37FD-6B4C-86A1-EEC95DD40B34}"/>
              </a:ext>
            </a:extLst>
          </p:cNvPr>
          <p:cNvSpPr>
            <a:spLocks noGrp="1"/>
          </p:cNvSpPr>
          <p:nvPr>
            <p:ph type="chart" sz="quarter" idx="11" hasCustomPrompt="1"/>
          </p:nvPr>
        </p:nvSpPr>
        <p:spPr>
          <a:xfrm>
            <a:off x="623889" y="2760663"/>
            <a:ext cx="10944224" cy="3476625"/>
          </a:xfrm>
          <a:prstGeom prst="rect">
            <a:avLst/>
          </a:prstGeom>
        </p:spPr>
        <p:txBody>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object</a:t>
            </a:r>
          </a:p>
        </p:txBody>
      </p:sp>
      <p:sp>
        <p:nvSpPr>
          <p:cNvPr id="5" name="Text Placeholder 3">
            <a:extLst>
              <a:ext uri="{FF2B5EF4-FFF2-40B4-BE49-F238E27FC236}">
                <a16:creationId xmlns:a16="http://schemas.microsoft.com/office/drawing/2014/main" id="{4A507705-E8A5-0A44-A7D0-4ECFDD431F4E}"/>
              </a:ext>
            </a:extLst>
          </p:cNvPr>
          <p:cNvSpPr>
            <a:spLocks noGrp="1"/>
          </p:cNvSpPr>
          <p:nvPr>
            <p:ph type="body" sz="quarter" idx="12" hasCustomPrompt="1"/>
          </p:nvPr>
        </p:nvSpPr>
        <p:spPr>
          <a:xfrm>
            <a:off x="623888" y="1690688"/>
            <a:ext cx="10936287" cy="885825"/>
          </a:xfrm>
          <a:prstGeom prst="rect">
            <a:avLst/>
          </a:prstGeom>
        </p:spPr>
        <p:txBody>
          <a:bodyPr/>
          <a:lstStyle>
            <a:lvl1pPr marL="0" indent="0">
              <a:buNone/>
              <a:defRPr b="0" i="0">
                <a:latin typeface="+mn-lt"/>
                <a:cs typeface="Calibri Light" panose="020F0302020204030204" pitchFamily="34" charset="0"/>
              </a:defRPr>
            </a:lvl1pPr>
          </a:lstStyle>
          <a:p>
            <a:r>
              <a:rPr lang="en-US" noProof="0" dirty="0"/>
              <a:t>Click to edit master subtitle style</a:t>
            </a:r>
          </a:p>
        </p:txBody>
      </p:sp>
    </p:spTree>
    <p:extLst>
      <p:ext uri="{BB962C8B-B14F-4D97-AF65-F5344CB8AC3E}">
        <p14:creationId xmlns:p14="http://schemas.microsoft.com/office/powerpoint/2010/main" val="368361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Antwerpen_imageand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6564313" y="620713"/>
            <a:ext cx="5003800" cy="1385085"/>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9" name="Picture Placeholder 32">
            <a:extLst>
              <a:ext uri="{FF2B5EF4-FFF2-40B4-BE49-F238E27FC236}">
                <a16:creationId xmlns:a16="http://schemas.microsoft.com/office/drawing/2014/main" id="{971C9B50-FEE3-1047-A14B-9C8C2F5D6064}"/>
              </a:ext>
            </a:extLst>
          </p:cNvPr>
          <p:cNvSpPr>
            <a:spLocks noGrp="1"/>
          </p:cNvSpPr>
          <p:nvPr>
            <p:ph type="pic" idx="1" hasCustomPrompt="1"/>
          </p:nvPr>
        </p:nvSpPr>
        <p:spPr>
          <a:xfrm>
            <a:off x="623889" y="620713"/>
            <a:ext cx="5145732" cy="5616575"/>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45732" h="5616575">
                <a:moveTo>
                  <a:pt x="0" y="0"/>
                </a:moveTo>
                <a:lnTo>
                  <a:pt x="5145732" y="0"/>
                </a:lnTo>
                <a:lnTo>
                  <a:pt x="5145732" y="5616575"/>
                </a:lnTo>
                <a:lnTo>
                  <a:pt x="253304" y="5616575"/>
                </a:lnTo>
                <a:lnTo>
                  <a:pt x="202263" y="5611430"/>
                </a:lnTo>
                <a:cubicBezTo>
                  <a:pt x="86832" y="5587809"/>
                  <a:pt x="0" y="5485676"/>
                  <a:pt x="0" y="5363262"/>
                </a:cubicBez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
        <p:nvSpPr>
          <p:cNvPr id="6" name="Content Placeholder 5">
            <a:extLst>
              <a:ext uri="{FF2B5EF4-FFF2-40B4-BE49-F238E27FC236}">
                <a16:creationId xmlns:a16="http://schemas.microsoft.com/office/drawing/2014/main" id="{1800C433-47C4-4D3D-A245-AA41DF75B6E3}"/>
              </a:ext>
            </a:extLst>
          </p:cNvPr>
          <p:cNvSpPr>
            <a:spLocks noGrp="1"/>
          </p:cNvSpPr>
          <p:nvPr>
            <p:ph sz="quarter" idx="12" hasCustomPrompt="1"/>
          </p:nvPr>
        </p:nvSpPr>
        <p:spPr>
          <a:xfrm>
            <a:off x="6564313" y="2271713"/>
            <a:ext cx="5004000" cy="3965575"/>
          </a:xfrm>
        </p:spPr>
        <p:txBody>
          <a:bodyPr/>
          <a:lstStyle>
            <a:lvl1pPr>
              <a:defRPr b="0"/>
            </a:lvl1pPr>
          </a:lstStyle>
          <a:p>
            <a:pPr lvl="0"/>
            <a:r>
              <a:rPr lang="en-US" noProof="0"/>
              <a:t>Object</a:t>
            </a:r>
          </a:p>
        </p:txBody>
      </p:sp>
    </p:spTree>
    <p:extLst>
      <p:ext uri="{BB962C8B-B14F-4D97-AF65-F5344CB8AC3E}">
        <p14:creationId xmlns:p14="http://schemas.microsoft.com/office/powerpoint/2010/main" val="1791485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UAntwerpen_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9080251"/>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UAntwerpen_titleredfull">
    <p:bg>
      <p:bgPr>
        <a:solidFill>
          <a:schemeClr val="accent2"/>
        </a:solidFill>
        <a:effectLst/>
      </p:bgPr>
    </p:bg>
    <p:spTree>
      <p:nvGrpSpPr>
        <p:cNvPr id="1" name=""/>
        <p:cNvGrpSpPr/>
        <p:nvPr/>
      </p:nvGrpSpPr>
      <p:grpSpPr>
        <a:xfrm>
          <a:off x="0" y="0"/>
          <a:ext cx="0" cy="0"/>
          <a:chOff x="0" y="0"/>
          <a:chExt cx="0" cy="0"/>
        </a:xfrm>
      </p:grpSpPr>
      <p:sp>
        <p:nvSpPr>
          <p:cNvPr id="3" name="Tijdelijke aanduiding voor titel 1">
            <a:extLst>
              <a:ext uri="{FF2B5EF4-FFF2-40B4-BE49-F238E27FC236}">
                <a16:creationId xmlns:a16="http://schemas.microsoft.com/office/drawing/2014/main" id="{7ABBDCB5-5D2A-8947-AEB8-B06A6093E366}"/>
              </a:ext>
            </a:extLst>
          </p:cNvPr>
          <p:cNvSpPr>
            <a:spLocks noGrp="1"/>
          </p:cNvSpPr>
          <p:nvPr>
            <p:ph type="title" hasCustomPrompt="1"/>
          </p:nvPr>
        </p:nvSpPr>
        <p:spPr>
          <a:xfrm>
            <a:off x="623888" y="2737623"/>
            <a:ext cx="10944225" cy="1325563"/>
          </a:xfrm>
          <a:prstGeom prst="rect">
            <a:avLst/>
          </a:prstGeom>
        </p:spPr>
        <p:txBody>
          <a:bodyPr vert="horz" lIns="91440" tIns="45720" rIns="91440" bIns="45720" rtlCol="0" anchor="ctr">
            <a:normAutofit/>
          </a:bodyPr>
          <a:lstStyle>
            <a:lvl1pPr algn="ctr">
              <a:defRPr sz="6600" b="1" i="0">
                <a:solidFill>
                  <a:schemeClr val="bg1"/>
                </a:solidFill>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5" name="Text Placeholder 6">
            <a:extLst>
              <a:ext uri="{FF2B5EF4-FFF2-40B4-BE49-F238E27FC236}">
                <a16:creationId xmlns:a16="http://schemas.microsoft.com/office/drawing/2014/main" id="{DBF08461-C600-4C47-803A-43BF0EAD9B39}"/>
              </a:ext>
            </a:extLst>
          </p:cNvPr>
          <p:cNvSpPr>
            <a:spLocks noGrp="1"/>
          </p:cNvSpPr>
          <p:nvPr>
            <p:ph type="body" sz="quarter" idx="10" hasCustomPrompt="1"/>
          </p:nvPr>
        </p:nvSpPr>
        <p:spPr>
          <a:xfrm>
            <a:off x="623888" y="4471987"/>
            <a:ext cx="10944225" cy="1062037"/>
          </a:xfrm>
          <a:prstGeom prst="rect">
            <a:avLst/>
          </a:prstGeom>
        </p:spPr>
        <p:txBody>
          <a:bodyPr/>
          <a:lstStyle>
            <a:lvl1pPr algn="ctr">
              <a:buNone/>
              <a:defRPr b="1" i="0">
                <a:solidFill>
                  <a:schemeClr val="bg1"/>
                </a:solidFill>
                <a:latin typeface="Calibri" panose="020F0502020204030204" pitchFamily="34" charset="0"/>
                <a:cs typeface="Calibri" panose="020F0502020204030204" pitchFamily="34" charset="0"/>
              </a:defRPr>
            </a:lvl1pPr>
            <a:lvl2pPr algn="ctr">
              <a:buNone/>
              <a:defRPr b="1" i="0">
                <a:solidFill>
                  <a:schemeClr val="bg1"/>
                </a:solidFill>
                <a:latin typeface="ITC Officina Sans Std Book" panose="020B0506040203020204" pitchFamily="34" charset="77"/>
              </a:defRPr>
            </a:lvl2pPr>
            <a:lvl3pPr algn="ctr">
              <a:buNone/>
              <a:defRPr b="1" i="0">
                <a:solidFill>
                  <a:schemeClr val="bg1"/>
                </a:solidFill>
                <a:latin typeface="ITC Officina Sans Std Book" panose="020B0506040203020204" pitchFamily="34" charset="77"/>
              </a:defRPr>
            </a:lvl3pPr>
            <a:lvl4pPr algn="ctr">
              <a:buNone/>
              <a:defRPr b="1" i="0">
                <a:solidFill>
                  <a:schemeClr val="bg1"/>
                </a:solidFill>
                <a:latin typeface="ITC Officina Sans Std Book" panose="020B0506040203020204" pitchFamily="34" charset="77"/>
              </a:defRPr>
            </a:lvl4pPr>
            <a:lvl5pPr algn="ctr">
              <a:buNone/>
              <a:defRPr b="1" i="0">
                <a:solidFill>
                  <a:schemeClr val="bg1"/>
                </a:solidFill>
                <a:latin typeface="ITC Officina Sans Std Book" panose="020B0506040203020204" pitchFamily="34" charset="77"/>
              </a:defRPr>
            </a:lvl5pPr>
          </a:lstStyle>
          <a:p>
            <a:r>
              <a:rPr lang="en-US" noProof="0" dirty="0"/>
              <a:t>Click to edit master subtitle style</a:t>
            </a:r>
          </a:p>
        </p:txBody>
      </p:sp>
      <p:pic>
        <p:nvPicPr>
          <p:cNvPr id="8" name="Afbeelding 7">
            <a:extLst>
              <a:ext uri="{FF2B5EF4-FFF2-40B4-BE49-F238E27FC236}">
                <a16:creationId xmlns:a16="http://schemas.microsoft.com/office/drawing/2014/main" id="{2DB55F62-264C-6643-968D-4B048C7EF8A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5181600" y="1613587"/>
            <a:ext cx="1828800" cy="533400"/>
          </a:xfrm>
          <a:prstGeom prst="rect">
            <a:avLst/>
          </a:prstGeom>
        </p:spPr>
      </p:pic>
    </p:spTree>
    <p:extLst>
      <p:ext uri="{BB962C8B-B14F-4D97-AF65-F5344CB8AC3E}">
        <p14:creationId xmlns:p14="http://schemas.microsoft.com/office/powerpoint/2010/main" val="3812384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UAntwerpen_titlered">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AAABACC8-28A2-D34B-8A1E-5CF7BA9005CC}"/>
              </a:ext>
            </a:extLst>
          </p:cNvPr>
          <p:cNvSpPr/>
          <p:nvPr userDrawn="1"/>
        </p:nvSpPr>
        <p:spPr>
          <a:xfrm>
            <a:off x="623888" y="627478"/>
            <a:ext cx="10954551" cy="5618356"/>
          </a:xfrm>
          <a:custGeom>
            <a:avLst/>
            <a:gdLst>
              <a:gd name="connsiteX0" fmla="*/ 0 w 10296525"/>
              <a:gd name="connsiteY0" fmla="*/ 0 h 4968875"/>
              <a:gd name="connsiteX1" fmla="*/ 10296525 w 10296525"/>
              <a:gd name="connsiteY1" fmla="*/ 0 h 4968875"/>
              <a:gd name="connsiteX2" fmla="*/ 10296525 w 10296525"/>
              <a:gd name="connsiteY2" fmla="*/ 4968875 h 4968875"/>
              <a:gd name="connsiteX3" fmla="*/ 253304 w 10296525"/>
              <a:gd name="connsiteY3" fmla="*/ 4968875 h 4968875"/>
              <a:gd name="connsiteX4" fmla="*/ 202263 w 10296525"/>
              <a:gd name="connsiteY4" fmla="*/ 4963730 h 4968875"/>
              <a:gd name="connsiteX5" fmla="*/ 0 w 10296525"/>
              <a:gd name="connsiteY5" fmla="*/ 4715562 h 4968875"/>
              <a:gd name="connsiteX6" fmla="*/ 0 w 10296525"/>
              <a:gd name="connsiteY6" fmla="*/ 0 h 4968875"/>
              <a:gd name="connsiteX0" fmla="*/ 0 w 10629811"/>
              <a:gd name="connsiteY0" fmla="*/ 0 h 4968875"/>
              <a:gd name="connsiteX1" fmla="*/ 10629811 w 10629811"/>
              <a:gd name="connsiteY1" fmla="*/ 8546 h 4968875"/>
              <a:gd name="connsiteX2" fmla="*/ 10296525 w 10629811"/>
              <a:gd name="connsiteY2" fmla="*/ 4968875 h 4968875"/>
              <a:gd name="connsiteX3" fmla="*/ 253304 w 10629811"/>
              <a:gd name="connsiteY3" fmla="*/ 4968875 h 4968875"/>
              <a:gd name="connsiteX4" fmla="*/ 202263 w 10629811"/>
              <a:gd name="connsiteY4" fmla="*/ 4963730 h 4968875"/>
              <a:gd name="connsiteX5" fmla="*/ 0 w 10629811"/>
              <a:gd name="connsiteY5" fmla="*/ 4715562 h 4968875"/>
              <a:gd name="connsiteX6" fmla="*/ 0 w 10629811"/>
              <a:gd name="connsiteY6" fmla="*/ 0 h 4968875"/>
              <a:gd name="connsiteX0" fmla="*/ 0 w 10629811"/>
              <a:gd name="connsiteY0" fmla="*/ 0 h 4977421"/>
              <a:gd name="connsiteX1" fmla="*/ 10629811 w 10629811"/>
              <a:gd name="connsiteY1" fmla="*/ 8546 h 4977421"/>
              <a:gd name="connsiteX2" fmla="*/ 10629811 w 10629811"/>
              <a:gd name="connsiteY2" fmla="*/ 4977421 h 4977421"/>
              <a:gd name="connsiteX3" fmla="*/ 253304 w 10629811"/>
              <a:gd name="connsiteY3" fmla="*/ 4968875 h 4977421"/>
              <a:gd name="connsiteX4" fmla="*/ 202263 w 10629811"/>
              <a:gd name="connsiteY4" fmla="*/ 4963730 h 4977421"/>
              <a:gd name="connsiteX5" fmla="*/ 0 w 10629811"/>
              <a:gd name="connsiteY5" fmla="*/ 4715562 h 4977421"/>
              <a:gd name="connsiteX6" fmla="*/ 0 w 10629811"/>
              <a:gd name="connsiteY6" fmla="*/ 0 h 4977421"/>
              <a:gd name="connsiteX0" fmla="*/ 8545 w 10629811"/>
              <a:gd name="connsiteY0" fmla="*/ 0 h 5618356"/>
              <a:gd name="connsiteX1" fmla="*/ 10629811 w 10629811"/>
              <a:gd name="connsiteY1" fmla="*/ 649481 h 5618356"/>
              <a:gd name="connsiteX2" fmla="*/ 10629811 w 10629811"/>
              <a:gd name="connsiteY2" fmla="*/ 5618356 h 5618356"/>
              <a:gd name="connsiteX3" fmla="*/ 253304 w 10629811"/>
              <a:gd name="connsiteY3" fmla="*/ 5609810 h 5618356"/>
              <a:gd name="connsiteX4" fmla="*/ 202263 w 10629811"/>
              <a:gd name="connsiteY4" fmla="*/ 5604665 h 5618356"/>
              <a:gd name="connsiteX5" fmla="*/ 0 w 10629811"/>
              <a:gd name="connsiteY5" fmla="*/ 5356497 h 5618356"/>
              <a:gd name="connsiteX6" fmla="*/ 8545 w 10629811"/>
              <a:gd name="connsiteY6" fmla="*/ 0 h 5618356"/>
              <a:gd name="connsiteX0" fmla="*/ 8545 w 10946005"/>
              <a:gd name="connsiteY0" fmla="*/ 0 h 5618356"/>
              <a:gd name="connsiteX1" fmla="*/ 10946005 w 10946005"/>
              <a:gd name="connsiteY1" fmla="*/ 8546 h 5618356"/>
              <a:gd name="connsiteX2" fmla="*/ 10629811 w 10946005"/>
              <a:gd name="connsiteY2" fmla="*/ 5618356 h 5618356"/>
              <a:gd name="connsiteX3" fmla="*/ 253304 w 10946005"/>
              <a:gd name="connsiteY3" fmla="*/ 5609810 h 5618356"/>
              <a:gd name="connsiteX4" fmla="*/ 202263 w 10946005"/>
              <a:gd name="connsiteY4" fmla="*/ 5604665 h 5618356"/>
              <a:gd name="connsiteX5" fmla="*/ 0 w 10946005"/>
              <a:gd name="connsiteY5" fmla="*/ 5356497 h 5618356"/>
              <a:gd name="connsiteX6" fmla="*/ 8545 w 10946005"/>
              <a:gd name="connsiteY6" fmla="*/ 0 h 5618356"/>
              <a:gd name="connsiteX0" fmla="*/ 8545 w 10954551"/>
              <a:gd name="connsiteY0" fmla="*/ 0 h 5618356"/>
              <a:gd name="connsiteX1" fmla="*/ 10946005 w 10954551"/>
              <a:gd name="connsiteY1" fmla="*/ 8546 h 5618356"/>
              <a:gd name="connsiteX2" fmla="*/ 10954551 w 10954551"/>
              <a:gd name="connsiteY2" fmla="*/ 5618356 h 5618356"/>
              <a:gd name="connsiteX3" fmla="*/ 253304 w 10954551"/>
              <a:gd name="connsiteY3" fmla="*/ 5609810 h 5618356"/>
              <a:gd name="connsiteX4" fmla="*/ 202263 w 10954551"/>
              <a:gd name="connsiteY4" fmla="*/ 5604665 h 5618356"/>
              <a:gd name="connsiteX5" fmla="*/ 0 w 10954551"/>
              <a:gd name="connsiteY5" fmla="*/ 5356497 h 5618356"/>
              <a:gd name="connsiteX6" fmla="*/ 8545 w 10954551"/>
              <a:gd name="connsiteY6" fmla="*/ 0 h 56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54551" h="5618356">
                <a:moveTo>
                  <a:pt x="8545" y="0"/>
                </a:moveTo>
                <a:lnTo>
                  <a:pt x="10946005" y="8546"/>
                </a:lnTo>
                <a:cubicBezTo>
                  <a:pt x="10948854" y="1878483"/>
                  <a:pt x="10951702" y="3748419"/>
                  <a:pt x="10954551" y="5618356"/>
                </a:cubicBezTo>
                <a:lnTo>
                  <a:pt x="253304" y="5609810"/>
                </a:lnTo>
                <a:lnTo>
                  <a:pt x="202263" y="5604665"/>
                </a:lnTo>
                <a:cubicBezTo>
                  <a:pt x="86832" y="5581044"/>
                  <a:pt x="0" y="5478911"/>
                  <a:pt x="0" y="5356497"/>
                </a:cubicBezTo>
                <a:cubicBezTo>
                  <a:pt x="2848" y="3570998"/>
                  <a:pt x="5697" y="1785499"/>
                  <a:pt x="8545"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BE" dirty="0"/>
          </a:p>
        </p:txBody>
      </p:sp>
      <p:sp>
        <p:nvSpPr>
          <p:cNvPr id="5" name="Tijdelijke aanduiding voor titel 1">
            <a:extLst>
              <a:ext uri="{FF2B5EF4-FFF2-40B4-BE49-F238E27FC236}">
                <a16:creationId xmlns:a16="http://schemas.microsoft.com/office/drawing/2014/main" id="{31D26ADD-50E0-864E-879F-AED5604BF2AB}"/>
              </a:ext>
            </a:extLst>
          </p:cNvPr>
          <p:cNvSpPr>
            <a:spLocks noGrp="1"/>
          </p:cNvSpPr>
          <p:nvPr>
            <p:ph type="title" hasCustomPrompt="1"/>
          </p:nvPr>
        </p:nvSpPr>
        <p:spPr>
          <a:xfrm>
            <a:off x="614453" y="2318879"/>
            <a:ext cx="10963985" cy="1325563"/>
          </a:xfrm>
          <a:prstGeom prst="rect">
            <a:avLst/>
          </a:prstGeom>
        </p:spPr>
        <p:txBody>
          <a:bodyPr vert="horz" lIns="91440" tIns="45720" rIns="91440" bIns="45720" rtlCol="0" anchor="ctr">
            <a:normAutofit/>
          </a:bodyPr>
          <a:lstStyle>
            <a:lvl1pPr algn="ctr">
              <a:defRPr sz="6600" b="1" i="0">
                <a:solidFill>
                  <a:schemeClr val="bg1"/>
                </a:solidFill>
                <a:latin typeface="Calibri" panose="020F0502020204030204" pitchFamily="34" charset="0"/>
                <a:cs typeface="Calibri" panose="020F0502020204030204" pitchFamily="34" charset="0"/>
              </a:defRPr>
            </a:lvl1pPr>
          </a:lstStyle>
          <a:p>
            <a:r>
              <a:rPr lang="en-US" noProof="0" dirty="0"/>
              <a:t>Click to edit master title style</a:t>
            </a:r>
          </a:p>
        </p:txBody>
      </p:sp>
      <p:sp>
        <p:nvSpPr>
          <p:cNvPr id="6" name="Text Placeholder 6">
            <a:extLst>
              <a:ext uri="{FF2B5EF4-FFF2-40B4-BE49-F238E27FC236}">
                <a16:creationId xmlns:a16="http://schemas.microsoft.com/office/drawing/2014/main" id="{2534ABFA-B94B-7346-9AA3-E2278EC84FE9}"/>
              </a:ext>
            </a:extLst>
          </p:cNvPr>
          <p:cNvSpPr>
            <a:spLocks noGrp="1"/>
          </p:cNvSpPr>
          <p:nvPr>
            <p:ph type="body" sz="quarter" idx="10" hasCustomPrompt="1"/>
          </p:nvPr>
        </p:nvSpPr>
        <p:spPr>
          <a:xfrm>
            <a:off x="614453" y="4071937"/>
            <a:ext cx="10963985" cy="1043343"/>
          </a:xfrm>
          <a:prstGeom prst="rect">
            <a:avLst/>
          </a:prstGeom>
        </p:spPr>
        <p:txBody>
          <a:bodyPr/>
          <a:lstStyle>
            <a:lvl1pPr algn="ctr">
              <a:buNone/>
              <a:defRPr b="1" i="0">
                <a:solidFill>
                  <a:schemeClr val="bg1"/>
                </a:solidFill>
                <a:latin typeface="Calibri" panose="020F0502020204030204" pitchFamily="34" charset="0"/>
                <a:cs typeface="Calibri" panose="020F0502020204030204" pitchFamily="34" charset="0"/>
              </a:defRPr>
            </a:lvl1pPr>
            <a:lvl2pPr algn="ctr">
              <a:buNone/>
              <a:defRPr b="1" i="0">
                <a:solidFill>
                  <a:schemeClr val="bg1"/>
                </a:solidFill>
                <a:latin typeface="ITC Officina Sans Std Book" panose="020B0506040203020204" pitchFamily="34" charset="77"/>
              </a:defRPr>
            </a:lvl2pPr>
            <a:lvl3pPr algn="ctr">
              <a:buNone/>
              <a:defRPr b="1" i="0">
                <a:solidFill>
                  <a:schemeClr val="bg1"/>
                </a:solidFill>
                <a:latin typeface="ITC Officina Sans Std Book" panose="020B0506040203020204" pitchFamily="34" charset="77"/>
              </a:defRPr>
            </a:lvl3pPr>
            <a:lvl4pPr algn="ctr">
              <a:buNone/>
              <a:defRPr b="1" i="0">
                <a:solidFill>
                  <a:schemeClr val="bg1"/>
                </a:solidFill>
                <a:latin typeface="ITC Officina Sans Std Book" panose="020B0506040203020204" pitchFamily="34" charset="77"/>
              </a:defRPr>
            </a:lvl4pPr>
            <a:lvl5pPr algn="ctr">
              <a:buNone/>
              <a:defRPr b="1" i="0">
                <a:solidFill>
                  <a:schemeClr val="bg1"/>
                </a:solidFill>
                <a:latin typeface="ITC Officina Sans Std Book" panose="020B0506040203020204" pitchFamily="34" charset="77"/>
              </a:defRPr>
            </a:lvl5pPr>
          </a:lstStyle>
          <a:p>
            <a:r>
              <a:rPr lang="en-US" noProof="0" dirty="0"/>
              <a:t>Click to edit master subtitle style</a:t>
            </a:r>
          </a:p>
        </p:txBody>
      </p:sp>
      <p:pic>
        <p:nvPicPr>
          <p:cNvPr id="7" name="Afbeelding 6">
            <a:extLst>
              <a:ext uri="{FF2B5EF4-FFF2-40B4-BE49-F238E27FC236}">
                <a16:creationId xmlns:a16="http://schemas.microsoft.com/office/drawing/2014/main" id="{AAEBF5C9-24F6-2548-BEBB-C64A9D33F83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23888" y="6429781"/>
            <a:ext cx="772299" cy="225254"/>
          </a:xfrm>
          <a:prstGeom prst="rect">
            <a:avLst/>
          </a:prstGeom>
        </p:spPr>
      </p:pic>
    </p:spTree>
    <p:extLst>
      <p:ext uri="{BB962C8B-B14F-4D97-AF65-F5344CB8AC3E}">
        <p14:creationId xmlns:p14="http://schemas.microsoft.com/office/powerpoint/2010/main" val="35237889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UAntwerpen_1imagewithU">
    <p:spTree>
      <p:nvGrpSpPr>
        <p:cNvPr id="1" name=""/>
        <p:cNvGrpSpPr/>
        <p:nvPr/>
      </p:nvGrpSpPr>
      <p:grpSpPr>
        <a:xfrm>
          <a:off x="0" y="0"/>
          <a:ext cx="0" cy="0"/>
          <a:chOff x="0" y="0"/>
          <a:chExt cx="0" cy="0"/>
        </a:xfrm>
      </p:grpSpPr>
      <p:sp>
        <p:nvSpPr>
          <p:cNvPr id="3" name="Picture Placeholder 19">
            <a:extLst>
              <a:ext uri="{FF2B5EF4-FFF2-40B4-BE49-F238E27FC236}">
                <a16:creationId xmlns:a16="http://schemas.microsoft.com/office/drawing/2014/main" id="{C3132F7D-D063-1C4B-8D0F-49AC33221A42}"/>
              </a:ext>
            </a:extLst>
          </p:cNvPr>
          <p:cNvSpPr>
            <a:spLocks noGrp="1"/>
          </p:cNvSpPr>
          <p:nvPr>
            <p:ph type="pic" sz="quarter" idx="10" hasCustomPrompt="1"/>
          </p:nvPr>
        </p:nvSpPr>
        <p:spPr>
          <a:xfrm>
            <a:off x="623888" y="627478"/>
            <a:ext cx="10944225" cy="5609810"/>
          </a:xfrm>
          <a:custGeom>
            <a:avLst/>
            <a:gdLst>
              <a:gd name="connsiteX0" fmla="*/ 8545 w 10944225"/>
              <a:gd name="connsiteY0" fmla="*/ 0 h 5609810"/>
              <a:gd name="connsiteX1" fmla="*/ 10944225 w 10944225"/>
              <a:gd name="connsiteY1" fmla="*/ 8545 h 5609810"/>
              <a:gd name="connsiteX2" fmla="*/ 10944225 w 10944225"/>
              <a:gd name="connsiteY2" fmla="*/ 5609810 h 5609810"/>
              <a:gd name="connsiteX3" fmla="*/ 253304 w 10944225"/>
              <a:gd name="connsiteY3" fmla="*/ 5609810 h 5609810"/>
              <a:gd name="connsiteX4" fmla="*/ 202263 w 10944225"/>
              <a:gd name="connsiteY4" fmla="*/ 5604665 h 5609810"/>
              <a:gd name="connsiteX5" fmla="*/ 0 w 10944225"/>
              <a:gd name="connsiteY5" fmla="*/ 5356497 h 5609810"/>
              <a:gd name="connsiteX6" fmla="*/ 8545 w 10944225"/>
              <a:gd name="connsiteY6" fmla="*/ 0 h 560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44225" h="5609810">
                <a:moveTo>
                  <a:pt x="8545" y="0"/>
                </a:moveTo>
                <a:lnTo>
                  <a:pt x="10944225" y="8545"/>
                </a:lnTo>
                <a:lnTo>
                  <a:pt x="10944225" y="5609810"/>
                </a:lnTo>
                <a:lnTo>
                  <a:pt x="253304" y="5609810"/>
                </a:lnTo>
                <a:lnTo>
                  <a:pt x="202263" y="5604665"/>
                </a:lnTo>
                <a:cubicBezTo>
                  <a:pt x="86832" y="5581044"/>
                  <a:pt x="0" y="5478911"/>
                  <a:pt x="0" y="5356497"/>
                </a:cubicBezTo>
                <a:cubicBezTo>
                  <a:pt x="2848" y="3570998"/>
                  <a:pt x="5697" y="1785499"/>
                  <a:pt x="8545" y="0"/>
                </a:cubicBezTo>
                <a:close/>
              </a:path>
            </a:pathLst>
          </a:custGeom>
          <a:solidFill>
            <a:schemeClr val="tx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Tree>
    <p:extLst>
      <p:ext uri="{BB962C8B-B14F-4D97-AF65-F5344CB8AC3E}">
        <p14:creationId xmlns:p14="http://schemas.microsoft.com/office/powerpoint/2010/main" val="3398203282"/>
      </p:ext>
    </p:extLst>
  </p:cSld>
  <p:clrMapOvr>
    <a:masterClrMapping/>
  </p:clrMapOvr>
  <p:extLst>
    <p:ext uri="{DCECCB84-F9BA-43D5-87BE-67443E8EF086}">
      <p15:sldGuideLst xmlns:p15="http://schemas.microsoft.com/office/powerpoint/2012/main">
        <p15:guide id="1" orient="horz" pos="391"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Antwerpen_1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7999222-05DA-F24F-99F4-A098BCC40D85}"/>
              </a:ext>
            </a:extLst>
          </p:cNvPr>
          <p:cNvSpPr>
            <a:spLocks noGrp="1"/>
          </p:cNvSpPr>
          <p:nvPr>
            <p:ph type="pic" sz="quarter" idx="10" hasCustomPrompt="1"/>
          </p:nvPr>
        </p:nvSpPr>
        <p:spPr>
          <a:xfrm>
            <a:off x="623888" y="627478"/>
            <a:ext cx="10944225" cy="5609810"/>
          </a:xfrm>
          <a:custGeom>
            <a:avLst/>
            <a:gdLst>
              <a:gd name="connsiteX0" fmla="*/ 8545 w 10944225"/>
              <a:gd name="connsiteY0" fmla="*/ 0 h 5609810"/>
              <a:gd name="connsiteX1" fmla="*/ 10944225 w 10944225"/>
              <a:gd name="connsiteY1" fmla="*/ 8545 h 5609810"/>
              <a:gd name="connsiteX2" fmla="*/ 10944225 w 10944225"/>
              <a:gd name="connsiteY2" fmla="*/ 5609810 h 5609810"/>
              <a:gd name="connsiteX3" fmla="*/ 253304 w 10944225"/>
              <a:gd name="connsiteY3" fmla="*/ 5609810 h 5609810"/>
              <a:gd name="connsiteX4" fmla="*/ 202263 w 10944225"/>
              <a:gd name="connsiteY4" fmla="*/ 5604665 h 5609810"/>
              <a:gd name="connsiteX5" fmla="*/ 0 w 10944225"/>
              <a:gd name="connsiteY5" fmla="*/ 5356497 h 5609810"/>
              <a:gd name="connsiteX6" fmla="*/ 8545 w 10944225"/>
              <a:gd name="connsiteY6" fmla="*/ 0 h 560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44225" h="5609810">
                <a:moveTo>
                  <a:pt x="8545" y="0"/>
                </a:moveTo>
                <a:lnTo>
                  <a:pt x="10944225" y="8545"/>
                </a:lnTo>
                <a:lnTo>
                  <a:pt x="10944225" y="5609810"/>
                </a:lnTo>
                <a:lnTo>
                  <a:pt x="253304" y="5609810"/>
                </a:lnTo>
                <a:lnTo>
                  <a:pt x="202263" y="5604665"/>
                </a:lnTo>
                <a:cubicBezTo>
                  <a:pt x="86832" y="5581044"/>
                  <a:pt x="0" y="5478911"/>
                  <a:pt x="0" y="5356497"/>
                </a:cubicBezTo>
                <a:cubicBezTo>
                  <a:pt x="2848" y="3570998"/>
                  <a:pt x="5697" y="1785499"/>
                  <a:pt x="8545" y="0"/>
                </a:cubicBezTo>
                <a:close/>
              </a:path>
            </a:pathLst>
          </a:custGeom>
          <a:solidFill>
            <a:schemeClr val="tx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pic>
        <p:nvPicPr>
          <p:cNvPr id="5" name="Afbeelding 4">
            <a:extLst>
              <a:ext uri="{FF2B5EF4-FFF2-40B4-BE49-F238E27FC236}">
                <a16:creationId xmlns:a16="http://schemas.microsoft.com/office/drawing/2014/main" id="{DE4E724A-7707-FC4D-9250-E06299DC6BA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23888" y="6429781"/>
            <a:ext cx="772299" cy="225254"/>
          </a:xfrm>
          <a:prstGeom prst="rect">
            <a:avLst/>
          </a:prstGeom>
        </p:spPr>
      </p:pic>
    </p:spTree>
    <p:extLst>
      <p:ext uri="{BB962C8B-B14F-4D97-AF65-F5344CB8AC3E}">
        <p14:creationId xmlns:p14="http://schemas.microsoft.com/office/powerpoint/2010/main" val="41960901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UAntwerpen_1imagequote">
    <p:spTree>
      <p:nvGrpSpPr>
        <p:cNvPr id="1" name=""/>
        <p:cNvGrpSpPr/>
        <p:nvPr/>
      </p:nvGrpSpPr>
      <p:grpSpPr>
        <a:xfrm>
          <a:off x="0" y="0"/>
          <a:ext cx="0" cy="0"/>
          <a:chOff x="0" y="0"/>
          <a:chExt cx="0" cy="0"/>
        </a:xfrm>
      </p:grpSpPr>
      <p:sp>
        <p:nvSpPr>
          <p:cNvPr id="3" name="Tijdelijke aanduiding voor afbeelding 3">
            <a:extLst>
              <a:ext uri="{FF2B5EF4-FFF2-40B4-BE49-F238E27FC236}">
                <a16:creationId xmlns:a16="http://schemas.microsoft.com/office/drawing/2014/main" id="{BF020726-1AA6-EE4D-9CD8-9B40673609EC}"/>
              </a:ext>
            </a:extLst>
          </p:cNvPr>
          <p:cNvSpPr>
            <a:spLocks noGrp="1"/>
          </p:cNvSpPr>
          <p:nvPr>
            <p:ph type="pic" sz="quarter" idx="10" hasCustomPrompt="1"/>
          </p:nvPr>
        </p:nvSpPr>
        <p:spPr>
          <a:xfrm>
            <a:off x="0" y="0"/>
            <a:ext cx="12192000" cy="6858000"/>
          </a:xfrm>
          <a:prstGeom prst="rect">
            <a:avLst/>
          </a:prstGeom>
          <a:solidFill>
            <a:schemeClr val="accent1"/>
          </a:solidFill>
        </p:spPr>
        <p:txBody>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4" name="Tijdelijke aanduiding voor tekst 5">
            <a:extLst>
              <a:ext uri="{FF2B5EF4-FFF2-40B4-BE49-F238E27FC236}">
                <a16:creationId xmlns:a16="http://schemas.microsoft.com/office/drawing/2014/main" id="{89753A3A-E019-254C-9677-C9C519017AAD}"/>
              </a:ext>
            </a:extLst>
          </p:cNvPr>
          <p:cNvSpPr>
            <a:spLocks noGrp="1"/>
          </p:cNvSpPr>
          <p:nvPr>
            <p:ph type="body" sz="quarter" idx="12" hasCustomPrompt="1"/>
          </p:nvPr>
        </p:nvSpPr>
        <p:spPr>
          <a:xfrm>
            <a:off x="7806518" y="3613790"/>
            <a:ext cx="3761595" cy="728662"/>
          </a:xfrm>
          <a:prstGeom prst="rect">
            <a:avLst/>
          </a:prstGeom>
        </p:spPr>
        <p:txBody>
          <a:bodyPr lIns="0" tIns="0" rIns="0" bIns="0">
            <a:noAutofit/>
          </a:bodyPr>
          <a:lstStyle>
            <a:lvl1pPr marL="0" indent="0">
              <a:buNone/>
              <a:defRPr sz="2400" b="0" i="0">
                <a:solidFill>
                  <a:schemeClr val="bg1"/>
                </a:solidFill>
                <a:latin typeface="Calibri Light" panose="020F0302020204030204" pitchFamily="34" charset="0"/>
                <a:cs typeface="Calibri Light" panose="020F0302020204030204" pitchFamily="34" charset="0"/>
              </a:defRPr>
            </a:lvl1pPr>
          </a:lstStyle>
          <a:p>
            <a:r>
              <a:rPr lang="en-US" noProof="0"/>
              <a:t>First Name Name</a:t>
            </a:r>
          </a:p>
        </p:txBody>
      </p:sp>
      <p:sp>
        <p:nvSpPr>
          <p:cNvPr id="5" name="Text Placeholder 14">
            <a:extLst>
              <a:ext uri="{FF2B5EF4-FFF2-40B4-BE49-F238E27FC236}">
                <a16:creationId xmlns:a16="http://schemas.microsoft.com/office/drawing/2014/main" id="{4D01101A-4B64-9146-92CB-AB7133B61F74}"/>
              </a:ext>
            </a:extLst>
          </p:cNvPr>
          <p:cNvSpPr>
            <a:spLocks noGrp="1"/>
          </p:cNvSpPr>
          <p:nvPr>
            <p:ph type="body" sz="quarter" idx="13" hasCustomPrompt="1"/>
          </p:nvPr>
        </p:nvSpPr>
        <p:spPr>
          <a:xfrm>
            <a:off x="7805738" y="1500371"/>
            <a:ext cx="3762375" cy="1945955"/>
          </a:xfrm>
          <a:prstGeom prst="rect">
            <a:avLst/>
          </a:prstGeom>
        </p:spPr>
        <p:txBody>
          <a:bodyPr lIns="0" tIns="0" rIns="0" bIns="0"/>
          <a:lstStyle>
            <a:lvl1pPr>
              <a:spcBef>
                <a:spcPts val="0"/>
              </a:spcBef>
              <a:buNone/>
              <a:defRPr b="1" i="0">
                <a:solidFill>
                  <a:schemeClr val="bg1"/>
                </a:solidFill>
                <a:latin typeface="Calibri" panose="020F0502020204030204" pitchFamily="34" charset="0"/>
                <a:cs typeface="Calibri" panose="020F0502020204030204" pitchFamily="34" charset="0"/>
              </a:defRPr>
            </a:lvl1pPr>
          </a:lstStyle>
          <a:p>
            <a:r>
              <a:rPr lang="en-US" noProof="0"/>
              <a:t>Quote</a:t>
            </a:r>
          </a:p>
        </p:txBody>
      </p:sp>
    </p:spTree>
    <p:extLst>
      <p:ext uri="{BB962C8B-B14F-4D97-AF65-F5344CB8AC3E}">
        <p14:creationId xmlns:p14="http://schemas.microsoft.com/office/powerpoint/2010/main" val="10921906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UAntwerpen_1imagequoteandlogo">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id="{09DBE046-B8F3-D840-ABA8-37DDBE8E14F1}"/>
              </a:ext>
            </a:extLst>
          </p:cNvPr>
          <p:cNvSpPr>
            <a:spLocks noGrp="1"/>
          </p:cNvSpPr>
          <p:nvPr>
            <p:ph type="pic" sz="quarter" idx="10" hasCustomPrompt="1"/>
          </p:nvPr>
        </p:nvSpPr>
        <p:spPr>
          <a:xfrm>
            <a:off x="623888" y="627478"/>
            <a:ext cx="10944225" cy="5609810"/>
          </a:xfrm>
          <a:custGeom>
            <a:avLst/>
            <a:gdLst>
              <a:gd name="connsiteX0" fmla="*/ 8545 w 10944225"/>
              <a:gd name="connsiteY0" fmla="*/ 0 h 5609810"/>
              <a:gd name="connsiteX1" fmla="*/ 10944225 w 10944225"/>
              <a:gd name="connsiteY1" fmla="*/ 8545 h 5609810"/>
              <a:gd name="connsiteX2" fmla="*/ 10944225 w 10944225"/>
              <a:gd name="connsiteY2" fmla="*/ 5609810 h 5609810"/>
              <a:gd name="connsiteX3" fmla="*/ 253304 w 10944225"/>
              <a:gd name="connsiteY3" fmla="*/ 5609810 h 5609810"/>
              <a:gd name="connsiteX4" fmla="*/ 202263 w 10944225"/>
              <a:gd name="connsiteY4" fmla="*/ 5604665 h 5609810"/>
              <a:gd name="connsiteX5" fmla="*/ 0 w 10944225"/>
              <a:gd name="connsiteY5" fmla="*/ 5356497 h 5609810"/>
              <a:gd name="connsiteX6" fmla="*/ 8545 w 10944225"/>
              <a:gd name="connsiteY6" fmla="*/ 0 h 560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44225" h="5609810">
                <a:moveTo>
                  <a:pt x="8545" y="0"/>
                </a:moveTo>
                <a:lnTo>
                  <a:pt x="10944225" y="8545"/>
                </a:lnTo>
                <a:lnTo>
                  <a:pt x="10944225" y="5609810"/>
                </a:lnTo>
                <a:lnTo>
                  <a:pt x="253304" y="5609810"/>
                </a:lnTo>
                <a:lnTo>
                  <a:pt x="202263" y="5604665"/>
                </a:lnTo>
                <a:cubicBezTo>
                  <a:pt x="86832" y="5581044"/>
                  <a:pt x="0" y="5478911"/>
                  <a:pt x="0" y="5356497"/>
                </a:cubicBezTo>
                <a:cubicBezTo>
                  <a:pt x="2848" y="3570998"/>
                  <a:pt x="5697" y="1785499"/>
                  <a:pt x="8545" y="0"/>
                </a:cubicBezTo>
                <a:close/>
              </a:path>
            </a:pathLst>
          </a:custGeom>
          <a:solidFill>
            <a:schemeClr val="tx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4" name="Tijdelijke aanduiding voor tekst 5">
            <a:extLst>
              <a:ext uri="{FF2B5EF4-FFF2-40B4-BE49-F238E27FC236}">
                <a16:creationId xmlns:a16="http://schemas.microsoft.com/office/drawing/2014/main" id="{29C33EA9-EAA8-554B-9770-EC4BF96CD42E}"/>
              </a:ext>
            </a:extLst>
          </p:cNvPr>
          <p:cNvSpPr>
            <a:spLocks noGrp="1"/>
          </p:cNvSpPr>
          <p:nvPr>
            <p:ph type="body" sz="quarter" idx="12" hasCustomPrompt="1"/>
          </p:nvPr>
        </p:nvSpPr>
        <p:spPr>
          <a:xfrm>
            <a:off x="7806519" y="3613790"/>
            <a:ext cx="3415735" cy="728662"/>
          </a:xfrm>
          <a:prstGeom prst="rect">
            <a:avLst/>
          </a:prstGeom>
        </p:spPr>
        <p:txBody>
          <a:bodyPr lIns="0" tIns="0" rIns="0" bIns="0">
            <a:noAutofit/>
          </a:bodyPr>
          <a:lstStyle>
            <a:lvl1pPr marL="0" indent="0">
              <a:buNone/>
              <a:defRPr sz="2400" b="0" i="0">
                <a:solidFill>
                  <a:schemeClr val="bg1"/>
                </a:solidFill>
                <a:latin typeface="Calibri Light" panose="020F0302020204030204" pitchFamily="34" charset="0"/>
                <a:cs typeface="Calibri Light" panose="020F0302020204030204" pitchFamily="34" charset="0"/>
              </a:defRPr>
            </a:lvl1pPr>
          </a:lstStyle>
          <a:p>
            <a:r>
              <a:rPr lang="en-US" noProof="0"/>
              <a:t>First Name Name</a:t>
            </a:r>
          </a:p>
        </p:txBody>
      </p:sp>
      <p:sp>
        <p:nvSpPr>
          <p:cNvPr id="5" name="Text Placeholder 14">
            <a:extLst>
              <a:ext uri="{FF2B5EF4-FFF2-40B4-BE49-F238E27FC236}">
                <a16:creationId xmlns:a16="http://schemas.microsoft.com/office/drawing/2014/main" id="{9A2A5195-C3FC-3548-A159-FD845F8D8AB0}"/>
              </a:ext>
            </a:extLst>
          </p:cNvPr>
          <p:cNvSpPr>
            <a:spLocks noGrp="1"/>
          </p:cNvSpPr>
          <p:nvPr>
            <p:ph type="body" sz="quarter" idx="13" hasCustomPrompt="1"/>
          </p:nvPr>
        </p:nvSpPr>
        <p:spPr>
          <a:xfrm>
            <a:off x="7805739" y="1500371"/>
            <a:ext cx="3416443" cy="1945955"/>
          </a:xfrm>
          <a:prstGeom prst="rect">
            <a:avLst/>
          </a:prstGeom>
        </p:spPr>
        <p:txBody>
          <a:bodyPr lIns="0" tIns="0" rIns="0" bIns="0"/>
          <a:lstStyle>
            <a:lvl1pPr>
              <a:buNone/>
              <a:defRPr b="1" i="0">
                <a:solidFill>
                  <a:schemeClr val="bg1"/>
                </a:solidFill>
                <a:latin typeface="Calibri" panose="020F0502020204030204" pitchFamily="34" charset="0"/>
                <a:cs typeface="Calibri" panose="020F0502020204030204" pitchFamily="34" charset="0"/>
              </a:defRPr>
            </a:lvl1pPr>
          </a:lstStyle>
          <a:p>
            <a:r>
              <a:rPr lang="en-US" noProof="0"/>
              <a:t>Quote</a:t>
            </a:r>
          </a:p>
        </p:txBody>
      </p:sp>
      <p:pic>
        <p:nvPicPr>
          <p:cNvPr id="7" name="Afbeelding 6">
            <a:extLst>
              <a:ext uri="{FF2B5EF4-FFF2-40B4-BE49-F238E27FC236}">
                <a16:creationId xmlns:a16="http://schemas.microsoft.com/office/drawing/2014/main" id="{58CAD106-4265-F948-934E-A324A44476A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23888" y="6429781"/>
            <a:ext cx="772299" cy="225254"/>
          </a:xfrm>
          <a:prstGeom prst="rect">
            <a:avLst/>
          </a:prstGeom>
        </p:spPr>
      </p:pic>
    </p:spTree>
    <p:extLst>
      <p:ext uri="{BB962C8B-B14F-4D97-AF65-F5344CB8AC3E}">
        <p14:creationId xmlns:p14="http://schemas.microsoft.com/office/powerpoint/2010/main" val="2810974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UAntwerpen_wideimageand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9081369" y="620713"/>
            <a:ext cx="2486743" cy="1385085"/>
          </a:xfrm>
        </p:spPr>
        <p:txBody>
          <a:bodyPr/>
          <a:lstStyle>
            <a:lvl1pPr>
              <a:defRPr b="1" i="0">
                <a:latin typeface="+mn-lt"/>
                <a:cs typeface="Calibri" panose="020F0502020204030204" pitchFamily="34" charset="0"/>
              </a:defRPr>
            </a:lvl1pPr>
          </a:lstStyle>
          <a:p>
            <a:r>
              <a:rPr lang="en-US" noProof="0" dirty="0"/>
              <a:t>Click to edit master title style</a:t>
            </a:r>
            <a:endParaRPr lang="nl-BE" noProof="0" dirty="0"/>
          </a:p>
        </p:txBody>
      </p:sp>
      <p:sp>
        <p:nvSpPr>
          <p:cNvPr id="9" name="Picture Placeholder 32">
            <a:extLst>
              <a:ext uri="{FF2B5EF4-FFF2-40B4-BE49-F238E27FC236}">
                <a16:creationId xmlns:a16="http://schemas.microsoft.com/office/drawing/2014/main" id="{971C9B50-FEE3-1047-A14B-9C8C2F5D6064}"/>
              </a:ext>
            </a:extLst>
          </p:cNvPr>
          <p:cNvSpPr>
            <a:spLocks noGrp="1"/>
          </p:cNvSpPr>
          <p:nvPr>
            <p:ph type="pic" idx="1" hasCustomPrompt="1"/>
          </p:nvPr>
        </p:nvSpPr>
        <p:spPr>
          <a:xfrm>
            <a:off x="623889" y="620714"/>
            <a:ext cx="7888932" cy="5620106"/>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0" fmla="*/ 0 w 7140465"/>
              <a:gd name="connsiteY0" fmla="*/ 0 h 5616575"/>
              <a:gd name="connsiteX1" fmla="*/ 7140465 w 7140465"/>
              <a:gd name="connsiteY1" fmla="*/ 3530 h 5616575"/>
              <a:gd name="connsiteX2" fmla="*/ 5145732 w 7140465"/>
              <a:gd name="connsiteY2" fmla="*/ 5616575 h 5616575"/>
              <a:gd name="connsiteX3" fmla="*/ 253304 w 7140465"/>
              <a:gd name="connsiteY3" fmla="*/ 5616575 h 5616575"/>
              <a:gd name="connsiteX4" fmla="*/ 202263 w 7140465"/>
              <a:gd name="connsiteY4" fmla="*/ 5611430 h 5616575"/>
              <a:gd name="connsiteX5" fmla="*/ 0 w 7140465"/>
              <a:gd name="connsiteY5" fmla="*/ 5363262 h 5616575"/>
              <a:gd name="connsiteX6" fmla="*/ 0 w 7140465"/>
              <a:gd name="connsiteY6" fmla="*/ 0 h 5616575"/>
              <a:gd name="connsiteX0" fmla="*/ 0 w 7895993"/>
              <a:gd name="connsiteY0" fmla="*/ 1 h 5616576"/>
              <a:gd name="connsiteX1" fmla="*/ 7895993 w 7895993"/>
              <a:gd name="connsiteY1" fmla="*/ 0 h 5616576"/>
              <a:gd name="connsiteX2" fmla="*/ 5145732 w 7895993"/>
              <a:gd name="connsiteY2" fmla="*/ 5616576 h 5616576"/>
              <a:gd name="connsiteX3" fmla="*/ 253304 w 7895993"/>
              <a:gd name="connsiteY3" fmla="*/ 5616576 h 5616576"/>
              <a:gd name="connsiteX4" fmla="*/ 202263 w 7895993"/>
              <a:gd name="connsiteY4" fmla="*/ 5611431 h 5616576"/>
              <a:gd name="connsiteX5" fmla="*/ 0 w 7895993"/>
              <a:gd name="connsiteY5" fmla="*/ 5363263 h 5616576"/>
              <a:gd name="connsiteX6" fmla="*/ 0 w 7895993"/>
              <a:gd name="connsiteY6" fmla="*/ 1 h 5616576"/>
              <a:gd name="connsiteX0" fmla="*/ 0 w 7888932"/>
              <a:gd name="connsiteY0" fmla="*/ 0 h 5616575"/>
              <a:gd name="connsiteX1" fmla="*/ 7888932 w 7888932"/>
              <a:gd name="connsiteY1" fmla="*/ 3530 h 5616575"/>
              <a:gd name="connsiteX2" fmla="*/ 5145732 w 7888932"/>
              <a:gd name="connsiteY2" fmla="*/ 5616575 h 5616575"/>
              <a:gd name="connsiteX3" fmla="*/ 253304 w 7888932"/>
              <a:gd name="connsiteY3" fmla="*/ 5616575 h 5616575"/>
              <a:gd name="connsiteX4" fmla="*/ 202263 w 7888932"/>
              <a:gd name="connsiteY4" fmla="*/ 5611430 h 5616575"/>
              <a:gd name="connsiteX5" fmla="*/ 0 w 7888932"/>
              <a:gd name="connsiteY5" fmla="*/ 5363262 h 5616575"/>
              <a:gd name="connsiteX6" fmla="*/ 0 w 7888932"/>
              <a:gd name="connsiteY6" fmla="*/ 0 h 5616575"/>
              <a:gd name="connsiteX0" fmla="*/ 0 w 7888932"/>
              <a:gd name="connsiteY0" fmla="*/ 0 h 5620106"/>
              <a:gd name="connsiteX1" fmla="*/ 7888932 w 7888932"/>
              <a:gd name="connsiteY1" fmla="*/ 3530 h 5620106"/>
              <a:gd name="connsiteX2" fmla="*/ 7885402 w 7888932"/>
              <a:gd name="connsiteY2" fmla="*/ 5620106 h 5620106"/>
              <a:gd name="connsiteX3" fmla="*/ 253304 w 7888932"/>
              <a:gd name="connsiteY3" fmla="*/ 5616575 h 5620106"/>
              <a:gd name="connsiteX4" fmla="*/ 202263 w 7888932"/>
              <a:gd name="connsiteY4" fmla="*/ 5611430 h 5620106"/>
              <a:gd name="connsiteX5" fmla="*/ 0 w 7888932"/>
              <a:gd name="connsiteY5" fmla="*/ 5363262 h 5620106"/>
              <a:gd name="connsiteX6" fmla="*/ 0 w 7888932"/>
              <a:gd name="connsiteY6" fmla="*/ 0 h 5620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888932" h="5620106">
                <a:moveTo>
                  <a:pt x="0" y="0"/>
                </a:moveTo>
                <a:lnTo>
                  <a:pt x="7888932" y="3530"/>
                </a:lnTo>
                <a:cubicBezTo>
                  <a:pt x="7887755" y="1875722"/>
                  <a:pt x="7886579" y="3747914"/>
                  <a:pt x="7885402" y="5620106"/>
                </a:cubicBezTo>
                <a:lnTo>
                  <a:pt x="253304" y="5616575"/>
                </a:lnTo>
                <a:lnTo>
                  <a:pt x="202263" y="5611430"/>
                </a:lnTo>
                <a:cubicBezTo>
                  <a:pt x="86832" y="5587809"/>
                  <a:pt x="0" y="5485676"/>
                  <a:pt x="0" y="5363262"/>
                </a:cubicBezTo>
                <a:lnTo>
                  <a:pt x="0" y="0"/>
                </a:ln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
        <p:nvSpPr>
          <p:cNvPr id="6" name="Content Placeholder 5">
            <a:extLst>
              <a:ext uri="{FF2B5EF4-FFF2-40B4-BE49-F238E27FC236}">
                <a16:creationId xmlns:a16="http://schemas.microsoft.com/office/drawing/2014/main" id="{1800C433-47C4-4D3D-A245-AA41DF75B6E3}"/>
              </a:ext>
            </a:extLst>
          </p:cNvPr>
          <p:cNvSpPr>
            <a:spLocks noGrp="1"/>
          </p:cNvSpPr>
          <p:nvPr>
            <p:ph sz="quarter" idx="12" hasCustomPrompt="1"/>
          </p:nvPr>
        </p:nvSpPr>
        <p:spPr>
          <a:xfrm>
            <a:off x="9081369" y="2271713"/>
            <a:ext cx="2486944" cy="3965575"/>
          </a:xfrm>
        </p:spPr>
        <p:txBody>
          <a:bodyPr/>
          <a:lstStyle>
            <a:lvl1pPr>
              <a:defRPr b="0"/>
            </a:lvl1pPr>
          </a:lstStyle>
          <a:p>
            <a:pPr lvl="0"/>
            <a:r>
              <a:rPr lang="nl-BE" noProof="0" dirty="0"/>
              <a:t>Object</a:t>
            </a:r>
          </a:p>
        </p:txBody>
      </p:sp>
    </p:spTree>
    <p:extLst>
      <p:ext uri="{BB962C8B-B14F-4D97-AF65-F5344CB8AC3E}">
        <p14:creationId xmlns:p14="http://schemas.microsoft.com/office/powerpoint/2010/main" val="4197717755"/>
      </p:ext>
    </p:extLst>
  </p:cSld>
  <p:clrMapOvr>
    <a:masterClrMapping/>
  </p:clrMapOvr>
  <p:extLst>
    <p:ext uri="{DCECCB84-F9BA-43D5-87BE-67443E8EF086}">
      <p15:sldGuideLst xmlns:p15="http://schemas.microsoft.com/office/powerpoint/2012/main">
        <p15:guide id="1" pos="53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UAntwerpen_wideimageand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623889" y="620713"/>
            <a:ext cx="10944224" cy="1385085"/>
          </a:xfrm>
        </p:spPr>
        <p:txBody>
          <a:bodyPr/>
          <a:lstStyle>
            <a:lvl1pPr>
              <a:defRPr b="1" i="0">
                <a:latin typeface="+mn-lt"/>
                <a:cs typeface="Calibri" panose="020F0502020204030204" pitchFamily="34" charset="0"/>
              </a:defRPr>
            </a:lvl1pPr>
          </a:lstStyle>
          <a:p>
            <a:r>
              <a:rPr lang="en-US" noProof="0" dirty="0"/>
              <a:t>Click to edit master title style</a:t>
            </a:r>
            <a:endParaRPr lang="nl-BE" noProof="0" dirty="0"/>
          </a:p>
        </p:txBody>
      </p:sp>
      <p:sp>
        <p:nvSpPr>
          <p:cNvPr id="9" name="Picture Placeholder 32">
            <a:extLst>
              <a:ext uri="{FF2B5EF4-FFF2-40B4-BE49-F238E27FC236}">
                <a16:creationId xmlns:a16="http://schemas.microsoft.com/office/drawing/2014/main" id="{971C9B50-FEE3-1047-A14B-9C8C2F5D6064}"/>
              </a:ext>
            </a:extLst>
          </p:cNvPr>
          <p:cNvSpPr>
            <a:spLocks noGrp="1"/>
          </p:cNvSpPr>
          <p:nvPr>
            <p:ph type="pic" idx="1" hasCustomPrompt="1"/>
          </p:nvPr>
        </p:nvSpPr>
        <p:spPr>
          <a:xfrm>
            <a:off x="623890" y="1376364"/>
            <a:ext cx="10948997" cy="4864456"/>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0" fmla="*/ 0 w 7140465"/>
              <a:gd name="connsiteY0" fmla="*/ 0 h 5616575"/>
              <a:gd name="connsiteX1" fmla="*/ 7140465 w 7140465"/>
              <a:gd name="connsiteY1" fmla="*/ 3530 h 5616575"/>
              <a:gd name="connsiteX2" fmla="*/ 5145732 w 7140465"/>
              <a:gd name="connsiteY2" fmla="*/ 5616575 h 5616575"/>
              <a:gd name="connsiteX3" fmla="*/ 253304 w 7140465"/>
              <a:gd name="connsiteY3" fmla="*/ 5616575 h 5616575"/>
              <a:gd name="connsiteX4" fmla="*/ 202263 w 7140465"/>
              <a:gd name="connsiteY4" fmla="*/ 5611430 h 5616575"/>
              <a:gd name="connsiteX5" fmla="*/ 0 w 7140465"/>
              <a:gd name="connsiteY5" fmla="*/ 5363262 h 5616575"/>
              <a:gd name="connsiteX6" fmla="*/ 0 w 7140465"/>
              <a:gd name="connsiteY6" fmla="*/ 0 h 5616575"/>
              <a:gd name="connsiteX0" fmla="*/ 0 w 7895993"/>
              <a:gd name="connsiteY0" fmla="*/ 1 h 5616576"/>
              <a:gd name="connsiteX1" fmla="*/ 7895993 w 7895993"/>
              <a:gd name="connsiteY1" fmla="*/ 0 h 5616576"/>
              <a:gd name="connsiteX2" fmla="*/ 5145732 w 7895993"/>
              <a:gd name="connsiteY2" fmla="*/ 5616576 h 5616576"/>
              <a:gd name="connsiteX3" fmla="*/ 253304 w 7895993"/>
              <a:gd name="connsiteY3" fmla="*/ 5616576 h 5616576"/>
              <a:gd name="connsiteX4" fmla="*/ 202263 w 7895993"/>
              <a:gd name="connsiteY4" fmla="*/ 5611431 h 5616576"/>
              <a:gd name="connsiteX5" fmla="*/ 0 w 7895993"/>
              <a:gd name="connsiteY5" fmla="*/ 5363263 h 5616576"/>
              <a:gd name="connsiteX6" fmla="*/ 0 w 7895993"/>
              <a:gd name="connsiteY6" fmla="*/ 1 h 5616576"/>
              <a:gd name="connsiteX0" fmla="*/ 0 w 7888932"/>
              <a:gd name="connsiteY0" fmla="*/ 0 h 5616575"/>
              <a:gd name="connsiteX1" fmla="*/ 7888932 w 7888932"/>
              <a:gd name="connsiteY1" fmla="*/ 3530 h 5616575"/>
              <a:gd name="connsiteX2" fmla="*/ 5145732 w 7888932"/>
              <a:gd name="connsiteY2" fmla="*/ 5616575 h 5616575"/>
              <a:gd name="connsiteX3" fmla="*/ 253304 w 7888932"/>
              <a:gd name="connsiteY3" fmla="*/ 5616575 h 5616575"/>
              <a:gd name="connsiteX4" fmla="*/ 202263 w 7888932"/>
              <a:gd name="connsiteY4" fmla="*/ 5611430 h 5616575"/>
              <a:gd name="connsiteX5" fmla="*/ 0 w 7888932"/>
              <a:gd name="connsiteY5" fmla="*/ 5363262 h 5616575"/>
              <a:gd name="connsiteX6" fmla="*/ 0 w 7888932"/>
              <a:gd name="connsiteY6" fmla="*/ 0 h 5616575"/>
              <a:gd name="connsiteX0" fmla="*/ 0 w 7888932"/>
              <a:gd name="connsiteY0" fmla="*/ 0 h 5620106"/>
              <a:gd name="connsiteX1" fmla="*/ 7888932 w 7888932"/>
              <a:gd name="connsiteY1" fmla="*/ 3530 h 5620106"/>
              <a:gd name="connsiteX2" fmla="*/ 7885402 w 7888932"/>
              <a:gd name="connsiteY2" fmla="*/ 5620106 h 5620106"/>
              <a:gd name="connsiteX3" fmla="*/ 253304 w 7888932"/>
              <a:gd name="connsiteY3" fmla="*/ 5616575 h 5620106"/>
              <a:gd name="connsiteX4" fmla="*/ 202263 w 7888932"/>
              <a:gd name="connsiteY4" fmla="*/ 5611430 h 5620106"/>
              <a:gd name="connsiteX5" fmla="*/ 0 w 7888932"/>
              <a:gd name="connsiteY5" fmla="*/ 5363262 h 5620106"/>
              <a:gd name="connsiteX6" fmla="*/ 0 w 7888932"/>
              <a:gd name="connsiteY6" fmla="*/ 0 h 5620106"/>
              <a:gd name="connsiteX0" fmla="*/ 0 w 10006355"/>
              <a:gd name="connsiteY0" fmla="*/ 0 h 5620106"/>
              <a:gd name="connsiteX1" fmla="*/ 7888932 w 10006355"/>
              <a:gd name="connsiteY1" fmla="*/ 3530 h 5620106"/>
              <a:gd name="connsiteX2" fmla="*/ 10006355 w 10006355"/>
              <a:gd name="connsiteY2" fmla="*/ 5620106 h 5620106"/>
              <a:gd name="connsiteX3" fmla="*/ 253304 w 10006355"/>
              <a:gd name="connsiteY3" fmla="*/ 5616575 h 5620106"/>
              <a:gd name="connsiteX4" fmla="*/ 202263 w 10006355"/>
              <a:gd name="connsiteY4" fmla="*/ 5611430 h 5620106"/>
              <a:gd name="connsiteX5" fmla="*/ 0 w 10006355"/>
              <a:gd name="connsiteY5" fmla="*/ 5363262 h 5620106"/>
              <a:gd name="connsiteX6" fmla="*/ 0 w 10006355"/>
              <a:gd name="connsiteY6" fmla="*/ 0 h 5620106"/>
              <a:gd name="connsiteX0" fmla="*/ 0 w 10947314"/>
              <a:gd name="connsiteY0" fmla="*/ 0 h 5620106"/>
              <a:gd name="connsiteX1" fmla="*/ 7888932 w 10947314"/>
              <a:gd name="connsiteY1" fmla="*/ 3530 h 5620106"/>
              <a:gd name="connsiteX2" fmla="*/ 10947314 w 10947314"/>
              <a:gd name="connsiteY2" fmla="*/ 5620106 h 5620106"/>
              <a:gd name="connsiteX3" fmla="*/ 253304 w 10947314"/>
              <a:gd name="connsiteY3" fmla="*/ 5616575 h 5620106"/>
              <a:gd name="connsiteX4" fmla="*/ 202263 w 10947314"/>
              <a:gd name="connsiteY4" fmla="*/ 5611430 h 5620106"/>
              <a:gd name="connsiteX5" fmla="*/ 0 w 10947314"/>
              <a:gd name="connsiteY5" fmla="*/ 5363262 h 5620106"/>
              <a:gd name="connsiteX6" fmla="*/ 0 w 10947314"/>
              <a:gd name="connsiteY6" fmla="*/ 0 h 5620106"/>
              <a:gd name="connsiteX0" fmla="*/ 0 w 10947315"/>
              <a:gd name="connsiteY0" fmla="*/ 0 h 5620106"/>
              <a:gd name="connsiteX1" fmla="*/ 10148806 w 10947315"/>
              <a:gd name="connsiteY1" fmla="*/ 3530 h 5620106"/>
              <a:gd name="connsiteX2" fmla="*/ 10947314 w 10947315"/>
              <a:gd name="connsiteY2" fmla="*/ 5620106 h 5620106"/>
              <a:gd name="connsiteX3" fmla="*/ 253304 w 10947315"/>
              <a:gd name="connsiteY3" fmla="*/ 5616575 h 5620106"/>
              <a:gd name="connsiteX4" fmla="*/ 202263 w 10947315"/>
              <a:gd name="connsiteY4" fmla="*/ 5611430 h 5620106"/>
              <a:gd name="connsiteX5" fmla="*/ 0 w 10947315"/>
              <a:gd name="connsiteY5" fmla="*/ 5363262 h 5620106"/>
              <a:gd name="connsiteX6" fmla="*/ 0 w 10947315"/>
              <a:gd name="connsiteY6" fmla="*/ 0 h 5620106"/>
              <a:gd name="connsiteX0" fmla="*/ 0 w 10952172"/>
              <a:gd name="connsiteY0" fmla="*/ 0 h 5620106"/>
              <a:gd name="connsiteX1" fmla="*/ 10952172 w 10952172"/>
              <a:gd name="connsiteY1" fmla="*/ 3530 h 5620106"/>
              <a:gd name="connsiteX2" fmla="*/ 10947314 w 10952172"/>
              <a:gd name="connsiteY2" fmla="*/ 5620106 h 5620106"/>
              <a:gd name="connsiteX3" fmla="*/ 253304 w 10952172"/>
              <a:gd name="connsiteY3" fmla="*/ 5616575 h 5620106"/>
              <a:gd name="connsiteX4" fmla="*/ 202263 w 10952172"/>
              <a:gd name="connsiteY4" fmla="*/ 5611430 h 5620106"/>
              <a:gd name="connsiteX5" fmla="*/ 0 w 10952172"/>
              <a:gd name="connsiteY5" fmla="*/ 5363262 h 5620106"/>
              <a:gd name="connsiteX6" fmla="*/ 0 w 10952172"/>
              <a:gd name="connsiteY6" fmla="*/ 0 h 5620106"/>
              <a:gd name="connsiteX0" fmla="*/ 0 w 10952172"/>
              <a:gd name="connsiteY0" fmla="*/ 0 h 5620106"/>
              <a:gd name="connsiteX1" fmla="*/ 10952172 w 10952172"/>
              <a:gd name="connsiteY1" fmla="*/ 3530 h 5620106"/>
              <a:gd name="connsiteX2" fmla="*/ 10947314 w 10952172"/>
              <a:gd name="connsiteY2" fmla="*/ 5620106 h 5620106"/>
              <a:gd name="connsiteX3" fmla="*/ 253304 w 10952172"/>
              <a:gd name="connsiteY3" fmla="*/ 5616575 h 5620106"/>
              <a:gd name="connsiteX4" fmla="*/ 202263 w 10952172"/>
              <a:gd name="connsiteY4" fmla="*/ 5611430 h 5620106"/>
              <a:gd name="connsiteX5" fmla="*/ 0 w 10952172"/>
              <a:gd name="connsiteY5" fmla="*/ 5363262 h 5620106"/>
              <a:gd name="connsiteX6" fmla="*/ 0 w 10952172"/>
              <a:gd name="connsiteY6" fmla="*/ 0 h 5620106"/>
              <a:gd name="connsiteX0" fmla="*/ 0 w 10948997"/>
              <a:gd name="connsiteY0" fmla="*/ 0 h 5620106"/>
              <a:gd name="connsiteX1" fmla="*/ 10948997 w 10948997"/>
              <a:gd name="connsiteY1" fmla="*/ 759180 h 5620106"/>
              <a:gd name="connsiteX2" fmla="*/ 10947314 w 10948997"/>
              <a:gd name="connsiteY2" fmla="*/ 5620106 h 5620106"/>
              <a:gd name="connsiteX3" fmla="*/ 253304 w 10948997"/>
              <a:gd name="connsiteY3" fmla="*/ 5616575 h 5620106"/>
              <a:gd name="connsiteX4" fmla="*/ 202263 w 10948997"/>
              <a:gd name="connsiteY4" fmla="*/ 5611430 h 5620106"/>
              <a:gd name="connsiteX5" fmla="*/ 0 w 10948997"/>
              <a:gd name="connsiteY5" fmla="*/ 5363262 h 5620106"/>
              <a:gd name="connsiteX6" fmla="*/ 0 w 10948997"/>
              <a:gd name="connsiteY6" fmla="*/ 0 h 5620106"/>
              <a:gd name="connsiteX0" fmla="*/ 3175 w 10948997"/>
              <a:gd name="connsiteY0" fmla="*/ 0 h 4864456"/>
              <a:gd name="connsiteX1" fmla="*/ 10948997 w 10948997"/>
              <a:gd name="connsiteY1" fmla="*/ 3530 h 4864456"/>
              <a:gd name="connsiteX2" fmla="*/ 10947314 w 10948997"/>
              <a:gd name="connsiteY2" fmla="*/ 4864456 h 4864456"/>
              <a:gd name="connsiteX3" fmla="*/ 253304 w 10948997"/>
              <a:gd name="connsiteY3" fmla="*/ 4860925 h 4864456"/>
              <a:gd name="connsiteX4" fmla="*/ 202263 w 10948997"/>
              <a:gd name="connsiteY4" fmla="*/ 4855780 h 4864456"/>
              <a:gd name="connsiteX5" fmla="*/ 0 w 10948997"/>
              <a:gd name="connsiteY5" fmla="*/ 4607612 h 4864456"/>
              <a:gd name="connsiteX6" fmla="*/ 3175 w 10948997"/>
              <a:gd name="connsiteY6" fmla="*/ 0 h 4864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48997" h="4864456">
                <a:moveTo>
                  <a:pt x="3175" y="0"/>
                </a:moveTo>
                <a:lnTo>
                  <a:pt x="10948997" y="3530"/>
                </a:lnTo>
                <a:cubicBezTo>
                  <a:pt x="10946568" y="2811818"/>
                  <a:pt x="10948491" y="2992264"/>
                  <a:pt x="10947314" y="4864456"/>
                </a:cubicBezTo>
                <a:lnTo>
                  <a:pt x="253304" y="4860925"/>
                </a:lnTo>
                <a:lnTo>
                  <a:pt x="202263" y="4855780"/>
                </a:lnTo>
                <a:cubicBezTo>
                  <a:pt x="86832" y="4832159"/>
                  <a:pt x="0" y="4730026"/>
                  <a:pt x="0" y="4607612"/>
                </a:cubicBezTo>
                <a:cubicBezTo>
                  <a:pt x="1058" y="3071741"/>
                  <a:pt x="2117" y="1535871"/>
                  <a:pt x="3175" y="0"/>
                </a:cubicBez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Tree>
    <p:extLst>
      <p:ext uri="{BB962C8B-B14F-4D97-AF65-F5344CB8AC3E}">
        <p14:creationId xmlns:p14="http://schemas.microsoft.com/office/powerpoint/2010/main" val="1438747341"/>
      </p:ext>
    </p:extLst>
  </p:cSld>
  <p:clrMapOvr>
    <a:masterClrMapping/>
  </p:clrMapOvr>
  <p:extLst>
    <p:ext uri="{DCECCB84-F9BA-43D5-87BE-67443E8EF086}">
      <p15:sldGuideLst xmlns:p15="http://schemas.microsoft.com/office/powerpoint/2012/main">
        <p15:guide id="1" pos="5360">
          <p15:clr>
            <a:srgbClr val="FBAE40"/>
          </p15:clr>
        </p15:guide>
        <p15:guide id="2" orient="horz" pos="86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UAntwerpen_4imag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6422379" y="620713"/>
            <a:ext cx="5145734" cy="1385085"/>
          </a:xfrm>
        </p:spPr>
        <p:txBody>
          <a:bodyPr/>
          <a:lstStyle>
            <a:lvl1pPr>
              <a:defRPr b="1" i="0">
                <a:latin typeface="Calibri" panose="020F0502020204030204" pitchFamily="34" charset="0"/>
                <a:cs typeface="Calibri" panose="020F0502020204030204" pitchFamily="34" charset="0"/>
              </a:defRPr>
            </a:lvl1pPr>
          </a:lstStyle>
          <a:p>
            <a:r>
              <a:rPr lang="nl-BE" noProof="0" dirty="0"/>
              <a:t>Klik om stijl te bewerken</a:t>
            </a:r>
          </a:p>
        </p:txBody>
      </p:sp>
      <p:sp>
        <p:nvSpPr>
          <p:cNvPr id="8" name="Picture Placeholder 32">
            <a:extLst>
              <a:ext uri="{FF2B5EF4-FFF2-40B4-BE49-F238E27FC236}">
                <a16:creationId xmlns:a16="http://schemas.microsoft.com/office/drawing/2014/main" id="{5A60CE7B-6F94-47E9-B422-DD08E70AFF66}"/>
              </a:ext>
            </a:extLst>
          </p:cNvPr>
          <p:cNvSpPr>
            <a:spLocks noGrp="1"/>
          </p:cNvSpPr>
          <p:nvPr>
            <p:ph type="pic" idx="11" hasCustomPrompt="1"/>
          </p:nvPr>
        </p:nvSpPr>
        <p:spPr>
          <a:xfrm>
            <a:off x="6422379" y="2010282"/>
            <a:ext cx="5145732" cy="4227006"/>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0" fmla="*/ 0 w 5145732"/>
              <a:gd name="connsiteY0" fmla="*/ 0 h 5616575"/>
              <a:gd name="connsiteX1" fmla="*/ 5145732 w 5145732"/>
              <a:gd name="connsiteY1" fmla="*/ 1494263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0 h 5616575"/>
              <a:gd name="connsiteX1" fmla="*/ 5145732 w 5145732"/>
              <a:gd name="connsiteY1" fmla="*/ 1390445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142872 h 4226130"/>
              <a:gd name="connsiteX1" fmla="*/ 5145732 w 5145732"/>
              <a:gd name="connsiteY1" fmla="*/ 0 h 4226130"/>
              <a:gd name="connsiteX2" fmla="*/ 5145732 w 5145732"/>
              <a:gd name="connsiteY2" fmla="*/ 4226130 h 4226130"/>
              <a:gd name="connsiteX3" fmla="*/ 253304 w 5145732"/>
              <a:gd name="connsiteY3" fmla="*/ 4226130 h 4226130"/>
              <a:gd name="connsiteX4" fmla="*/ 202263 w 5145732"/>
              <a:gd name="connsiteY4" fmla="*/ 4220985 h 4226130"/>
              <a:gd name="connsiteX5" fmla="*/ 0 w 5145732"/>
              <a:gd name="connsiteY5" fmla="*/ 3972817 h 4226130"/>
              <a:gd name="connsiteX6" fmla="*/ 0 w 5145732"/>
              <a:gd name="connsiteY6" fmla="*/ 142872 h 4226130"/>
              <a:gd name="connsiteX0" fmla="*/ 0 w 5145732"/>
              <a:gd name="connsiteY0" fmla="*/ 0 h 4227006"/>
              <a:gd name="connsiteX1" fmla="*/ 5145732 w 5145732"/>
              <a:gd name="connsiteY1" fmla="*/ 876 h 4227006"/>
              <a:gd name="connsiteX2" fmla="*/ 5145732 w 5145732"/>
              <a:gd name="connsiteY2" fmla="*/ 4227006 h 4227006"/>
              <a:gd name="connsiteX3" fmla="*/ 253304 w 5145732"/>
              <a:gd name="connsiteY3" fmla="*/ 4227006 h 4227006"/>
              <a:gd name="connsiteX4" fmla="*/ 202263 w 5145732"/>
              <a:gd name="connsiteY4" fmla="*/ 4221861 h 4227006"/>
              <a:gd name="connsiteX5" fmla="*/ 0 w 5145732"/>
              <a:gd name="connsiteY5" fmla="*/ 3973693 h 4227006"/>
              <a:gd name="connsiteX6" fmla="*/ 0 w 5145732"/>
              <a:gd name="connsiteY6" fmla="*/ 0 h 422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5732" h="4227006">
                <a:moveTo>
                  <a:pt x="0" y="0"/>
                </a:moveTo>
                <a:lnTo>
                  <a:pt x="5145732" y="876"/>
                </a:lnTo>
                <a:lnTo>
                  <a:pt x="5145732" y="4227006"/>
                </a:lnTo>
                <a:lnTo>
                  <a:pt x="253304" y="4227006"/>
                </a:lnTo>
                <a:lnTo>
                  <a:pt x="202263" y="4221861"/>
                </a:lnTo>
                <a:cubicBezTo>
                  <a:pt x="86832" y="4198240"/>
                  <a:pt x="0" y="4096107"/>
                  <a:pt x="0" y="3973693"/>
                </a:cubicBezTo>
                <a:lnTo>
                  <a:pt x="0" y="0"/>
                </a:ln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BE" noProof="0" dirty="0"/>
              <a:t>Klik op het pictogram om een afbeelding toe te voegen</a:t>
            </a:r>
          </a:p>
        </p:txBody>
      </p:sp>
      <p:sp>
        <p:nvSpPr>
          <p:cNvPr id="29" name="Tijdelijke aanduiding voor inhoud 28">
            <a:extLst>
              <a:ext uri="{FF2B5EF4-FFF2-40B4-BE49-F238E27FC236}">
                <a16:creationId xmlns:a16="http://schemas.microsoft.com/office/drawing/2014/main" id="{1DCC738B-D57A-46D7-A485-8180078CE306}"/>
              </a:ext>
            </a:extLst>
          </p:cNvPr>
          <p:cNvSpPr>
            <a:spLocks noGrp="1"/>
          </p:cNvSpPr>
          <p:nvPr>
            <p:ph sz="quarter" idx="12"/>
          </p:nvPr>
        </p:nvSpPr>
        <p:spPr>
          <a:xfrm>
            <a:off x="623888" y="620713"/>
            <a:ext cx="5472112" cy="2592387"/>
          </a:xfrm>
          <a:custGeom>
            <a:avLst/>
            <a:gdLst>
              <a:gd name="connsiteX0" fmla="*/ 0 w 5472112"/>
              <a:gd name="connsiteY0" fmla="*/ 0 h 2592387"/>
              <a:gd name="connsiteX1" fmla="*/ 5256218 w 5472112"/>
              <a:gd name="connsiteY1" fmla="*/ 0 h 2592387"/>
              <a:gd name="connsiteX2" fmla="*/ 5472112 w 5472112"/>
              <a:gd name="connsiteY2" fmla="*/ 215894 h 2592387"/>
              <a:gd name="connsiteX3" fmla="*/ 5472112 w 5472112"/>
              <a:gd name="connsiteY3" fmla="*/ 2592387 h 2592387"/>
              <a:gd name="connsiteX4" fmla="*/ 5472112 w 5472112"/>
              <a:gd name="connsiteY4" fmla="*/ 2592387 h 2592387"/>
              <a:gd name="connsiteX5" fmla="*/ 215894 w 5472112"/>
              <a:gd name="connsiteY5" fmla="*/ 2592387 h 2592387"/>
              <a:gd name="connsiteX6" fmla="*/ 0 w 5472112"/>
              <a:gd name="connsiteY6" fmla="*/ 2376493 h 2592387"/>
              <a:gd name="connsiteX7" fmla="*/ 0 w 5472112"/>
              <a:gd name="connsiteY7" fmla="*/ 0 h 2592387"/>
              <a:gd name="connsiteX8" fmla="*/ 0 w 5472112"/>
              <a:gd name="connsiteY8" fmla="*/ 0 h 2592387"/>
              <a:gd name="connsiteX0" fmla="*/ 0 w 5472112"/>
              <a:gd name="connsiteY0" fmla="*/ 0 h 2592387"/>
              <a:gd name="connsiteX1" fmla="*/ 5256218 w 5472112"/>
              <a:gd name="connsiteY1" fmla="*/ 0 h 2592387"/>
              <a:gd name="connsiteX2" fmla="*/ 5472112 w 5472112"/>
              <a:gd name="connsiteY2" fmla="*/ 215894 h 2592387"/>
              <a:gd name="connsiteX3" fmla="*/ 5472112 w 5472112"/>
              <a:gd name="connsiteY3" fmla="*/ 2592387 h 2592387"/>
              <a:gd name="connsiteX4" fmla="*/ 5472112 w 5472112"/>
              <a:gd name="connsiteY4" fmla="*/ 2592387 h 2592387"/>
              <a:gd name="connsiteX5" fmla="*/ 215894 w 5472112"/>
              <a:gd name="connsiteY5" fmla="*/ 2592387 h 2592387"/>
              <a:gd name="connsiteX6" fmla="*/ 0 w 5472112"/>
              <a:gd name="connsiteY6" fmla="*/ 2376493 h 2592387"/>
              <a:gd name="connsiteX7" fmla="*/ 0 w 5472112"/>
              <a:gd name="connsiteY7" fmla="*/ 0 h 2592387"/>
              <a:gd name="connsiteX8" fmla="*/ 0 w 5472112"/>
              <a:gd name="connsiteY8" fmla="*/ 0 h 2592387"/>
              <a:gd name="connsiteX0" fmla="*/ 0 w 5472112"/>
              <a:gd name="connsiteY0" fmla="*/ 0 h 2592387"/>
              <a:gd name="connsiteX1" fmla="*/ 5256218 w 5472112"/>
              <a:gd name="connsiteY1" fmla="*/ 0 h 2592387"/>
              <a:gd name="connsiteX2" fmla="*/ 5472112 w 5472112"/>
              <a:gd name="connsiteY2" fmla="*/ 215894 h 2592387"/>
              <a:gd name="connsiteX3" fmla="*/ 5472112 w 5472112"/>
              <a:gd name="connsiteY3" fmla="*/ 2592387 h 2592387"/>
              <a:gd name="connsiteX4" fmla="*/ 5472112 w 5472112"/>
              <a:gd name="connsiteY4" fmla="*/ 2592387 h 2592387"/>
              <a:gd name="connsiteX5" fmla="*/ 215894 w 5472112"/>
              <a:gd name="connsiteY5" fmla="*/ 2592387 h 2592387"/>
              <a:gd name="connsiteX6" fmla="*/ 0 w 5472112"/>
              <a:gd name="connsiteY6" fmla="*/ 2376493 h 2592387"/>
              <a:gd name="connsiteX7" fmla="*/ 0 w 5472112"/>
              <a:gd name="connsiteY7" fmla="*/ 0 h 2592387"/>
              <a:gd name="connsiteX8" fmla="*/ 0 w 5472112"/>
              <a:gd name="connsiteY8" fmla="*/ 0 h 2592387"/>
              <a:gd name="connsiteX0" fmla="*/ 0 w 5472112"/>
              <a:gd name="connsiteY0" fmla="*/ 0 h 2592387"/>
              <a:gd name="connsiteX1" fmla="*/ 5256218 w 5472112"/>
              <a:gd name="connsiteY1" fmla="*/ 0 h 2592387"/>
              <a:gd name="connsiteX2" fmla="*/ 5472112 w 5472112"/>
              <a:gd name="connsiteY2" fmla="*/ 215894 h 2592387"/>
              <a:gd name="connsiteX3" fmla="*/ 5472112 w 5472112"/>
              <a:gd name="connsiteY3" fmla="*/ 2592387 h 2592387"/>
              <a:gd name="connsiteX4" fmla="*/ 5472112 w 5472112"/>
              <a:gd name="connsiteY4" fmla="*/ 2592387 h 2592387"/>
              <a:gd name="connsiteX5" fmla="*/ 215894 w 5472112"/>
              <a:gd name="connsiteY5" fmla="*/ 2592387 h 2592387"/>
              <a:gd name="connsiteX6" fmla="*/ 0 w 5472112"/>
              <a:gd name="connsiteY6" fmla="*/ 2376493 h 2592387"/>
              <a:gd name="connsiteX7" fmla="*/ 0 w 5472112"/>
              <a:gd name="connsiteY7" fmla="*/ 0 h 2592387"/>
              <a:gd name="connsiteX8" fmla="*/ 0 w 5472112"/>
              <a:gd name="connsiteY8" fmla="*/ 0 h 2592387"/>
              <a:gd name="connsiteX0" fmla="*/ 0 w 5472112"/>
              <a:gd name="connsiteY0" fmla="*/ 0 h 2592387"/>
              <a:gd name="connsiteX1" fmla="*/ 5256218 w 5472112"/>
              <a:gd name="connsiteY1" fmla="*/ 0 h 2592387"/>
              <a:gd name="connsiteX2" fmla="*/ 5472112 w 5472112"/>
              <a:gd name="connsiteY2" fmla="*/ 215894 h 2592387"/>
              <a:gd name="connsiteX3" fmla="*/ 5472112 w 5472112"/>
              <a:gd name="connsiteY3" fmla="*/ 2592387 h 2592387"/>
              <a:gd name="connsiteX4" fmla="*/ 5472112 w 5472112"/>
              <a:gd name="connsiteY4" fmla="*/ 2592387 h 2592387"/>
              <a:gd name="connsiteX5" fmla="*/ 215894 w 5472112"/>
              <a:gd name="connsiteY5" fmla="*/ 2592387 h 2592387"/>
              <a:gd name="connsiteX6" fmla="*/ 0 w 5472112"/>
              <a:gd name="connsiteY6" fmla="*/ 2376493 h 2592387"/>
              <a:gd name="connsiteX7" fmla="*/ 0 w 5472112"/>
              <a:gd name="connsiteY7" fmla="*/ 0 h 2592387"/>
              <a:gd name="connsiteX8" fmla="*/ 0 w 5472112"/>
              <a:gd name="connsiteY8" fmla="*/ 0 h 2592387"/>
              <a:gd name="connsiteX0" fmla="*/ 0 w 5472112"/>
              <a:gd name="connsiteY0" fmla="*/ 0 h 2592387"/>
              <a:gd name="connsiteX1" fmla="*/ 5472112 w 5472112"/>
              <a:gd name="connsiteY1" fmla="*/ 215894 h 2592387"/>
              <a:gd name="connsiteX2" fmla="*/ 5472112 w 5472112"/>
              <a:gd name="connsiteY2" fmla="*/ 2592387 h 2592387"/>
              <a:gd name="connsiteX3" fmla="*/ 5472112 w 5472112"/>
              <a:gd name="connsiteY3" fmla="*/ 2592387 h 2592387"/>
              <a:gd name="connsiteX4" fmla="*/ 215894 w 5472112"/>
              <a:gd name="connsiteY4" fmla="*/ 2592387 h 2592387"/>
              <a:gd name="connsiteX5" fmla="*/ 0 w 5472112"/>
              <a:gd name="connsiteY5" fmla="*/ 2376493 h 2592387"/>
              <a:gd name="connsiteX6" fmla="*/ 0 w 5472112"/>
              <a:gd name="connsiteY6" fmla="*/ 0 h 2592387"/>
              <a:gd name="connsiteX7" fmla="*/ 0 w 5472112"/>
              <a:gd name="connsiteY7" fmla="*/ 0 h 2592387"/>
              <a:gd name="connsiteX0" fmla="*/ 0 w 5472112"/>
              <a:gd name="connsiteY0" fmla="*/ 0 h 2592387"/>
              <a:gd name="connsiteX1" fmla="*/ 5472112 w 5472112"/>
              <a:gd name="connsiteY1" fmla="*/ 2138 h 2592387"/>
              <a:gd name="connsiteX2" fmla="*/ 5472112 w 5472112"/>
              <a:gd name="connsiteY2" fmla="*/ 2592387 h 2592387"/>
              <a:gd name="connsiteX3" fmla="*/ 5472112 w 5472112"/>
              <a:gd name="connsiteY3" fmla="*/ 2592387 h 2592387"/>
              <a:gd name="connsiteX4" fmla="*/ 215894 w 5472112"/>
              <a:gd name="connsiteY4" fmla="*/ 2592387 h 2592387"/>
              <a:gd name="connsiteX5" fmla="*/ 0 w 5472112"/>
              <a:gd name="connsiteY5" fmla="*/ 2376493 h 2592387"/>
              <a:gd name="connsiteX6" fmla="*/ 0 w 5472112"/>
              <a:gd name="connsiteY6" fmla="*/ 0 h 2592387"/>
              <a:gd name="connsiteX7" fmla="*/ 0 w 5472112"/>
              <a:gd name="connsiteY7" fmla="*/ 0 h 259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2112" h="2592387">
                <a:moveTo>
                  <a:pt x="0" y="0"/>
                </a:moveTo>
                <a:lnTo>
                  <a:pt x="5472112" y="2138"/>
                </a:lnTo>
                <a:lnTo>
                  <a:pt x="5472112" y="2592387"/>
                </a:lnTo>
                <a:lnTo>
                  <a:pt x="5472112" y="2592387"/>
                </a:lnTo>
                <a:lnTo>
                  <a:pt x="215894" y="2592387"/>
                </a:lnTo>
                <a:cubicBezTo>
                  <a:pt x="96659" y="2592387"/>
                  <a:pt x="0" y="2495728"/>
                  <a:pt x="0" y="2376493"/>
                </a:cubicBezTo>
                <a:lnTo>
                  <a:pt x="0" y="0"/>
                </a:lnTo>
                <a:lnTo>
                  <a:pt x="0" y="0"/>
                </a:lnTo>
                <a:close/>
              </a:path>
            </a:pathLst>
          </a:custGeom>
          <a:solidFill>
            <a:schemeClr val="accent3"/>
          </a:solidFill>
        </p:spPr>
        <p:txBody>
          <a:bodyPr/>
          <a:lstStyle>
            <a:lvl1pPr>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
        <p:nvSpPr>
          <p:cNvPr id="35" name="Tijdelijke aanduiding voor afbeelding 34">
            <a:extLst>
              <a:ext uri="{FF2B5EF4-FFF2-40B4-BE49-F238E27FC236}">
                <a16:creationId xmlns:a16="http://schemas.microsoft.com/office/drawing/2014/main" id="{806B252D-99B0-41AB-B87C-91AA71BA5794}"/>
              </a:ext>
            </a:extLst>
          </p:cNvPr>
          <p:cNvSpPr>
            <a:spLocks noGrp="1"/>
          </p:cNvSpPr>
          <p:nvPr>
            <p:ph type="pic" sz="quarter" idx="15"/>
          </p:nvPr>
        </p:nvSpPr>
        <p:spPr>
          <a:xfrm>
            <a:off x="623889" y="618392"/>
            <a:ext cx="5472634" cy="2594707"/>
          </a:xfrm>
          <a:custGeom>
            <a:avLst/>
            <a:gdLst>
              <a:gd name="connsiteX0" fmla="*/ 0 w 5472111"/>
              <a:gd name="connsiteY0" fmla="*/ 0 h 2594707"/>
              <a:gd name="connsiteX1" fmla="*/ 5253559 w 5472111"/>
              <a:gd name="connsiteY1" fmla="*/ 0 h 2594707"/>
              <a:gd name="connsiteX2" fmla="*/ 5472111 w 5472111"/>
              <a:gd name="connsiteY2" fmla="*/ 218552 h 2594707"/>
              <a:gd name="connsiteX3" fmla="*/ 5472111 w 5472111"/>
              <a:gd name="connsiteY3" fmla="*/ 2594707 h 2594707"/>
              <a:gd name="connsiteX4" fmla="*/ 5472111 w 5472111"/>
              <a:gd name="connsiteY4" fmla="*/ 2594707 h 2594707"/>
              <a:gd name="connsiteX5" fmla="*/ 218552 w 5472111"/>
              <a:gd name="connsiteY5" fmla="*/ 2594707 h 2594707"/>
              <a:gd name="connsiteX6" fmla="*/ 0 w 5472111"/>
              <a:gd name="connsiteY6" fmla="*/ 2376155 h 2594707"/>
              <a:gd name="connsiteX7" fmla="*/ 0 w 5472111"/>
              <a:gd name="connsiteY7" fmla="*/ 0 h 2594707"/>
              <a:gd name="connsiteX8" fmla="*/ 0 w 5472111"/>
              <a:gd name="connsiteY8" fmla="*/ 0 h 2594707"/>
              <a:gd name="connsiteX0" fmla="*/ 0 w 5714276"/>
              <a:gd name="connsiteY0" fmla="*/ 0 h 2594707"/>
              <a:gd name="connsiteX1" fmla="*/ 5253559 w 5714276"/>
              <a:gd name="connsiteY1" fmla="*/ 0 h 2594707"/>
              <a:gd name="connsiteX2" fmla="*/ 5472111 w 5714276"/>
              <a:gd name="connsiteY2" fmla="*/ 2594707 h 2594707"/>
              <a:gd name="connsiteX3" fmla="*/ 5472111 w 5714276"/>
              <a:gd name="connsiteY3" fmla="*/ 2594707 h 2594707"/>
              <a:gd name="connsiteX4" fmla="*/ 218552 w 5714276"/>
              <a:gd name="connsiteY4" fmla="*/ 2594707 h 2594707"/>
              <a:gd name="connsiteX5" fmla="*/ 0 w 5714276"/>
              <a:gd name="connsiteY5" fmla="*/ 2376155 h 2594707"/>
              <a:gd name="connsiteX6" fmla="*/ 0 w 5714276"/>
              <a:gd name="connsiteY6" fmla="*/ 0 h 2594707"/>
              <a:gd name="connsiteX7" fmla="*/ 0 w 5714276"/>
              <a:gd name="connsiteY7" fmla="*/ 0 h 2594707"/>
              <a:gd name="connsiteX0" fmla="*/ 0 w 5472111"/>
              <a:gd name="connsiteY0" fmla="*/ 0 h 2594707"/>
              <a:gd name="connsiteX1" fmla="*/ 5253559 w 5472111"/>
              <a:gd name="connsiteY1" fmla="*/ 0 h 2594707"/>
              <a:gd name="connsiteX2" fmla="*/ 5472111 w 5472111"/>
              <a:gd name="connsiteY2" fmla="*/ 2594707 h 2594707"/>
              <a:gd name="connsiteX3" fmla="*/ 5472111 w 5472111"/>
              <a:gd name="connsiteY3" fmla="*/ 2594707 h 2594707"/>
              <a:gd name="connsiteX4" fmla="*/ 218552 w 5472111"/>
              <a:gd name="connsiteY4" fmla="*/ 2594707 h 2594707"/>
              <a:gd name="connsiteX5" fmla="*/ 0 w 5472111"/>
              <a:gd name="connsiteY5" fmla="*/ 2376155 h 2594707"/>
              <a:gd name="connsiteX6" fmla="*/ 0 w 5472111"/>
              <a:gd name="connsiteY6" fmla="*/ 0 h 2594707"/>
              <a:gd name="connsiteX7" fmla="*/ 0 w 5472111"/>
              <a:gd name="connsiteY7" fmla="*/ 0 h 2594707"/>
              <a:gd name="connsiteX0" fmla="*/ 0 w 5472634"/>
              <a:gd name="connsiteY0" fmla="*/ 0 h 2594707"/>
              <a:gd name="connsiteX1" fmla="*/ 5472634 w 5472634"/>
              <a:gd name="connsiteY1" fmla="*/ 1905 h 2594707"/>
              <a:gd name="connsiteX2" fmla="*/ 5472111 w 5472634"/>
              <a:gd name="connsiteY2" fmla="*/ 2594707 h 2594707"/>
              <a:gd name="connsiteX3" fmla="*/ 5472111 w 5472634"/>
              <a:gd name="connsiteY3" fmla="*/ 2594707 h 2594707"/>
              <a:gd name="connsiteX4" fmla="*/ 218552 w 5472634"/>
              <a:gd name="connsiteY4" fmla="*/ 2594707 h 2594707"/>
              <a:gd name="connsiteX5" fmla="*/ 0 w 5472634"/>
              <a:gd name="connsiteY5" fmla="*/ 2376155 h 2594707"/>
              <a:gd name="connsiteX6" fmla="*/ 0 w 5472634"/>
              <a:gd name="connsiteY6" fmla="*/ 0 h 2594707"/>
              <a:gd name="connsiteX7" fmla="*/ 0 w 5472634"/>
              <a:gd name="connsiteY7" fmla="*/ 0 h 2594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72634" h="2594707">
                <a:moveTo>
                  <a:pt x="0" y="0"/>
                </a:moveTo>
                <a:lnTo>
                  <a:pt x="5472634" y="1905"/>
                </a:lnTo>
                <a:cubicBezTo>
                  <a:pt x="5472460" y="866172"/>
                  <a:pt x="5472285" y="1730440"/>
                  <a:pt x="5472111" y="2594707"/>
                </a:cubicBezTo>
                <a:lnTo>
                  <a:pt x="5472111" y="2594707"/>
                </a:lnTo>
                <a:lnTo>
                  <a:pt x="218552" y="2594707"/>
                </a:lnTo>
                <a:cubicBezTo>
                  <a:pt x="97849" y="2594707"/>
                  <a:pt x="0" y="2496858"/>
                  <a:pt x="0" y="2376155"/>
                </a:cubicBezTo>
                <a:lnTo>
                  <a:pt x="0" y="0"/>
                </a:lnTo>
                <a:lnTo>
                  <a:pt x="0" y="0"/>
                </a:lnTo>
                <a:close/>
              </a:path>
            </a:pathLst>
          </a:custGeom>
          <a:solidFill>
            <a:schemeClr val="accent1"/>
          </a:solidFill>
        </p:spPr>
        <p:txBody>
          <a:bodyPr/>
          <a:lstStyle>
            <a:lvl1pPr>
              <a:defRPr/>
            </a:lvl1pPr>
          </a:lstStyle>
          <a:p>
            <a:endParaRPr lang="nl-BE" dirty="0"/>
          </a:p>
        </p:txBody>
      </p:sp>
      <p:sp>
        <p:nvSpPr>
          <p:cNvPr id="38" name="Tijdelijke aanduiding voor afbeelding 37">
            <a:extLst>
              <a:ext uri="{FF2B5EF4-FFF2-40B4-BE49-F238E27FC236}">
                <a16:creationId xmlns:a16="http://schemas.microsoft.com/office/drawing/2014/main" id="{8F696107-BB5B-4FB9-9F43-1F365C3A425D}"/>
              </a:ext>
            </a:extLst>
          </p:cNvPr>
          <p:cNvSpPr>
            <a:spLocks noGrp="1"/>
          </p:cNvSpPr>
          <p:nvPr>
            <p:ph type="pic" sz="quarter" idx="16"/>
          </p:nvPr>
        </p:nvSpPr>
        <p:spPr>
          <a:xfrm>
            <a:off x="623888" y="3643313"/>
            <a:ext cx="2595562" cy="2592387"/>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5562" h="2592387">
                <a:moveTo>
                  <a:pt x="0" y="0"/>
                </a:moveTo>
                <a:lnTo>
                  <a:pt x="2593845" y="3810"/>
                </a:lnTo>
                <a:cubicBezTo>
                  <a:pt x="2594417" y="866669"/>
                  <a:pt x="2594990" y="1729528"/>
                  <a:pt x="2595562" y="2592387"/>
                </a:cubicBezTo>
                <a:lnTo>
                  <a:pt x="2595562" y="2592387"/>
                </a:lnTo>
                <a:lnTo>
                  <a:pt x="276037" y="2592387"/>
                </a:lnTo>
                <a:cubicBezTo>
                  <a:pt x="123586" y="2592387"/>
                  <a:pt x="0" y="2468801"/>
                  <a:pt x="0" y="2316350"/>
                </a:cubicBezTo>
                <a:lnTo>
                  <a:pt x="0" y="0"/>
                </a:lnTo>
                <a:lnTo>
                  <a:pt x="0" y="0"/>
                </a:lnTo>
                <a:close/>
              </a:path>
            </a:pathLst>
          </a:custGeom>
          <a:solidFill>
            <a:schemeClr val="accent1"/>
          </a:solidFill>
        </p:spPr>
        <p:txBody>
          <a:bodyPr/>
          <a:lstStyle>
            <a:lvl1pPr>
              <a:defRPr/>
            </a:lvl1pPr>
          </a:lstStyle>
          <a:p>
            <a:endParaRPr lang="nl-BE" dirty="0"/>
          </a:p>
        </p:txBody>
      </p:sp>
      <p:sp>
        <p:nvSpPr>
          <p:cNvPr id="39" name="Tijdelijke aanduiding voor afbeelding 37">
            <a:extLst>
              <a:ext uri="{FF2B5EF4-FFF2-40B4-BE49-F238E27FC236}">
                <a16:creationId xmlns:a16="http://schemas.microsoft.com/office/drawing/2014/main" id="{AE33F2CC-4CBF-4E1B-AEAB-2827357B427F}"/>
              </a:ext>
            </a:extLst>
          </p:cNvPr>
          <p:cNvSpPr>
            <a:spLocks noGrp="1"/>
          </p:cNvSpPr>
          <p:nvPr>
            <p:ph type="pic" sz="quarter" idx="17"/>
          </p:nvPr>
        </p:nvSpPr>
        <p:spPr>
          <a:xfrm>
            <a:off x="3500438" y="3643312"/>
            <a:ext cx="2595562" cy="2592387"/>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5562" h="2592387">
                <a:moveTo>
                  <a:pt x="0" y="0"/>
                </a:moveTo>
                <a:lnTo>
                  <a:pt x="2593845" y="3810"/>
                </a:lnTo>
                <a:cubicBezTo>
                  <a:pt x="2594417" y="866669"/>
                  <a:pt x="2594990" y="1729528"/>
                  <a:pt x="2595562" y="2592387"/>
                </a:cubicBezTo>
                <a:lnTo>
                  <a:pt x="2595562" y="2592387"/>
                </a:lnTo>
                <a:lnTo>
                  <a:pt x="276037" y="2592387"/>
                </a:lnTo>
                <a:cubicBezTo>
                  <a:pt x="123586" y="2592387"/>
                  <a:pt x="0" y="2468801"/>
                  <a:pt x="0" y="2316350"/>
                </a:cubicBezTo>
                <a:lnTo>
                  <a:pt x="0" y="0"/>
                </a:lnTo>
                <a:lnTo>
                  <a:pt x="0" y="0"/>
                </a:lnTo>
                <a:close/>
              </a:path>
            </a:pathLst>
          </a:custGeom>
          <a:solidFill>
            <a:schemeClr val="accent1"/>
          </a:solidFill>
        </p:spPr>
        <p:txBody>
          <a:bodyPr/>
          <a:lstStyle>
            <a:lvl1pPr>
              <a:defRPr/>
            </a:lvl1pPr>
          </a:lstStyle>
          <a:p>
            <a:endParaRPr lang="nl-BE" dirty="0"/>
          </a:p>
        </p:txBody>
      </p:sp>
    </p:spTree>
    <p:extLst>
      <p:ext uri="{BB962C8B-B14F-4D97-AF65-F5344CB8AC3E}">
        <p14:creationId xmlns:p14="http://schemas.microsoft.com/office/powerpoint/2010/main" val="283388191"/>
      </p:ext>
    </p:extLst>
  </p:cSld>
  <p:clrMapOvr>
    <a:masterClrMapping/>
  </p:clrMapOvr>
  <p:extLst>
    <p:ext uri="{DCECCB84-F9BA-43D5-87BE-67443E8EF086}">
      <p15:sldGuideLst xmlns:p15="http://schemas.microsoft.com/office/powerpoint/2012/main">
        <p15:guide id="1" orient="horz" pos="2024">
          <p15:clr>
            <a:srgbClr val="FBAE40"/>
          </p15:clr>
        </p15:guide>
        <p15:guide id="2" orient="horz" pos="2296">
          <p15:clr>
            <a:srgbClr val="FBAE40"/>
          </p15:clr>
        </p15:guide>
        <p15:guide id="3" pos="3840">
          <p15:clr>
            <a:srgbClr val="FBAE40"/>
          </p15:clr>
        </p15:guide>
        <p15:guide id="4" pos="4044">
          <p15:clr>
            <a:srgbClr val="FBAE40"/>
          </p15:clr>
        </p15:guide>
        <p15:guide id="5" pos="202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UAntwerpen_4imag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6422379" y="620713"/>
            <a:ext cx="5145734" cy="1812244"/>
          </a:xfrm>
        </p:spPr>
        <p:txBody>
          <a:bodyPr/>
          <a:lstStyle>
            <a:lvl1pPr>
              <a:defRPr b="1" i="0">
                <a:latin typeface="Calibri" panose="020F0502020204030204" pitchFamily="34" charset="0"/>
                <a:cs typeface="Calibri" panose="020F0502020204030204" pitchFamily="34" charset="0"/>
              </a:defRPr>
            </a:lvl1pPr>
          </a:lstStyle>
          <a:p>
            <a:r>
              <a:rPr lang="nl-BE" noProof="0" dirty="0"/>
              <a:t>Klik om stijl te bewerken</a:t>
            </a:r>
          </a:p>
        </p:txBody>
      </p:sp>
      <p:sp>
        <p:nvSpPr>
          <p:cNvPr id="8" name="Picture Placeholder 32">
            <a:extLst>
              <a:ext uri="{FF2B5EF4-FFF2-40B4-BE49-F238E27FC236}">
                <a16:creationId xmlns:a16="http://schemas.microsoft.com/office/drawing/2014/main" id="{5A60CE7B-6F94-47E9-B422-DD08E70AFF66}"/>
              </a:ext>
            </a:extLst>
          </p:cNvPr>
          <p:cNvSpPr>
            <a:spLocks noGrp="1"/>
          </p:cNvSpPr>
          <p:nvPr>
            <p:ph type="pic" idx="11" hasCustomPrompt="1"/>
          </p:nvPr>
        </p:nvSpPr>
        <p:spPr>
          <a:xfrm>
            <a:off x="6420473" y="3214845"/>
            <a:ext cx="5147637" cy="3022443"/>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0" fmla="*/ 0 w 5145732"/>
              <a:gd name="connsiteY0" fmla="*/ 0 h 5616575"/>
              <a:gd name="connsiteX1" fmla="*/ 5145732 w 5145732"/>
              <a:gd name="connsiteY1" fmla="*/ 1494263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0 h 5616575"/>
              <a:gd name="connsiteX1" fmla="*/ 5145732 w 5145732"/>
              <a:gd name="connsiteY1" fmla="*/ 1390445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142872 h 4226130"/>
              <a:gd name="connsiteX1" fmla="*/ 5145732 w 5145732"/>
              <a:gd name="connsiteY1" fmla="*/ 0 h 4226130"/>
              <a:gd name="connsiteX2" fmla="*/ 5145732 w 5145732"/>
              <a:gd name="connsiteY2" fmla="*/ 4226130 h 4226130"/>
              <a:gd name="connsiteX3" fmla="*/ 253304 w 5145732"/>
              <a:gd name="connsiteY3" fmla="*/ 4226130 h 4226130"/>
              <a:gd name="connsiteX4" fmla="*/ 202263 w 5145732"/>
              <a:gd name="connsiteY4" fmla="*/ 4220985 h 4226130"/>
              <a:gd name="connsiteX5" fmla="*/ 0 w 5145732"/>
              <a:gd name="connsiteY5" fmla="*/ 3972817 h 4226130"/>
              <a:gd name="connsiteX6" fmla="*/ 0 w 5145732"/>
              <a:gd name="connsiteY6" fmla="*/ 142872 h 4226130"/>
              <a:gd name="connsiteX0" fmla="*/ 0 w 5145732"/>
              <a:gd name="connsiteY0" fmla="*/ 0 h 4227006"/>
              <a:gd name="connsiteX1" fmla="*/ 5145732 w 5145732"/>
              <a:gd name="connsiteY1" fmla="*/ 876 h 4227006"/>
              <a:gd name="connsiteX2" fmla="*/ 5145732 w 5145732"/>
              <a:gd name="connsiteY2" fmla="*/ 4227006 h 4227006"/>
              <a:gd name="connsiteX3" fmla="*/ 253304 w 5145732"/>
              <a:gd name="connsiteY3" fmla="*/ 4227006 h 4227006"/>
              <a:gd name="connsiteX4" fmla="*/ 202263 w 5145732"/>
              <a:gd name="connsiteY4" fmla="*/ 4221861 h 4227006"/>
              <a:gd name="connsiteX5" fmla="*/ 0 w 5145732"/>
              <a:gd name="connsiteY5" fmla="*/ 3973693 h 4227006"/>
              <a:gd name="connsiteX6" fmla="*/ 0 w 5145732"/>
              <a:gd name="connsiteY6" fmla="*/ 0 h 4227006"/>
              <a:gd name="connsiteX0" fmla="*/ 0 w 5145732"/>
              <a:gd name="connsiteY0" fmla="*/ 1215603 h 4226130"/>
              <a:gd name="connsiteX1" fmla="*/ 5145732 w 5145732"/>
              <a:gd name="connsiteY1" fmla="*/ 0 h 4226130"/>
              <a:gd name="connsiteX2" fmla="*/ 5145732 w 5145732"/>
              <a:gd name="connsiteY2" fmla="*/ 4226130 h 4226130"/>
              <a:gd name="connsiteX3" fmla="*/ 253304 w 5145732"/>
              <a:gd name="connsiteY3" fmla="*/ 4226130 h 4226130"/>
              <a:gd name="connsiteX4" fmla="*/ 202263 w 5145732"/>
              <a:gd name="connsiteY4" fmla="*/ 4220985 h 4226130"/>
              <a:gd name="connsiteX5" fmla="*/ 0 w 5145732"/>
              <a:gd name="connsiteY5" fmla="*/ 3972817 h 4226130"/>
              <a:gd name="connsiteX6" fmla="*/ 0 w 5145732"/>
              <a:gd name="connsiteY6" fmla="*/ 1215603 h 4226130"/>
              <a:gd name="connsiteX0" fmla="*/ 0 w 5145732"/>
              <a:gd name="connsiteY0" fmla="*/ 0 h 3010527"/>
              <a:gd name="connsiteX1" fmla="*/ 5145732 w 5145732"/>
              <a:gd name="connsiteY1" fmla="*/ 9039 h 3010527"/>
              <a:gd name="connsiteX2" fmla="*/ 5145732 w 5145732"/>
              <a:gd name="connsiteY2" fmla="*/ 3010527 h 3010527"/>
              <a:gd name="connsiteX3" fmla="*/ 253304 w 5145732"/>
              <a:gd name="connsiteY3" fmla="*/ 3010527 h 3010527"/>
              <a:gd name="connsiteX4" fmla="*/ 202263 w 5145732"/>
              <a:gd name="connsiteY4" fmla="*/ 3005382 h 3010527"/>
              <a:gd name="connsiteX5" fmla="*/ 0 w 5145732"/>
              <a:gd name="connsiteY5" fmla="*/ 2757214 h 3010527"/>
              <a:gd name="connsiteX6" fmla="*/ 0 w 5145732"/>
              <a:gd name="connsiteY6" fmla="*/ 0 h 3010527"/>
              <a:gd name="connsiteX0" fmla="*/ 0 w 5147637"/>
              <a:gd name="connsiteY0" fmla="*/ 0 h 3021957"/>
              <a:gd name="connsiteX1" fmla="*/ 5147637 w 5147637"/>
              <a:gd name="connsiteY1" fmla="*/ 20469 h 3021957"/>
              <a:gd name="connsiteX2" fmla="*/ 5147637 w 5147637"/>
              <a:gd name="connsiteY2" fmla="*/ 3021957 h 3021957"/>
              <a:gd name="connsiteX3" fmla="*/ 255209 w 5147637"/>
              <a:gd name="connsiteY3" fmla="*/ 3021957 h 3021957"/>
              <a:gd name="connsiteX4" fmla="*/ 204168 w 5147637"/>
              <a:gd name="connsiteY4" fmla="*/ 3016812 h 3021957"/>
              <a:gd name="connsiteX5" fmla="*/ 1905 w 5147637"/>
              <a:gd name="connsiteY5" fmla="*/ 2768644 h 3021957"/>
              <a:gd name="connsiteX6" fmla="*/ 0 w 5147637"/>
              <a:gd name="connsiteY6" fmla="*/ 0 h 3021957"/>
              <a:gd name="connsiteX0" fmla="*/ 0 w 5147637"/>
              <a:gd name="connsiteY0" fmla="*/ 486 h 3022443"/>
              <a:gd name="connsiteX1" fmla="*/ 5145732 w 5147637"/>
              <a:gd name="connsiteY1" fmla="*/ 0 h 3022443"/>
              <a:gd name="connsiteX2" fmla="*/ 5147637 w 5147637"/>
              <a:gd name="connsiteY2" fmla="*/ 3022443 h 3022443"/>
              <a:gd name="connsiteX3" fmla="*/ 255209 w 5147637"/>
              <a:gd name="connsiteY3" fmla="*/ 3022443 h 3022443"/>
              <a:gd name="connsiteX4" fmla="*/ 204168 w 5147637"/>
              <a:gd name="connsiteY4" fmla="*/ 3017298 h 3022443"/>
              <a:gd name="connsiteX5" fmla="*/ 1905 w 5147637"/>
              <a:gd name="connsiteY5" fmla="*/ 2769130 h 3022443"/>
              <a:gd name="connsiteX6" fmla="*/ 0 w 5147637"/>
              <a:gd name="connsiteY6" fmla="*/ 486 h 3022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7637" h="3022443">
                <a:moveTo>
                  <a:pt x="0" y="486"/>
                </a:moveTo>
                <a:lnTo>
                  <a:pt x="5145732" y="0"/>
                </a:lnTo>
                <a:lnTo>
                  <a:pt x="5147637" y="3022443"/>
                </a:lnTo>
                <a:lnTo>
                  <a:pt x="255209" y="3022443"/>
                </a:lnTo>
                <a:lnTo>
                  <a:pt x="204168" y="3017298"/>
                </a:lnTo>
                <a:cubicBezTo>
                  <a:pt x="88737" y="2993677"/>
                  <a:pt x="1905" y="2891544"/>
                  <a:pt x="1905" y="2769130"/>
                </a:cubicBezTo>
                <a:lnTo>
                  <a:pt x="0" y="486"/>
                </a:ln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BE" noProof="0" dirty="0"/>
              <a:t>Klik op het pictogram om een afbeelding toe te voegen</a:t>
            </a:r>
          </a:p>
        </p:txBody>
      </p:sp>
      <p:sp>
        <p:nvSpPr>
          <p:cNvPr id="38" name="Tijdelijke aanduiding voor afbeelding 37">
            <a:extLst>
              <a:ext uri="{FF2B5EF4-FFF2-40B4-BE49-F238E27FC236}">
                <a16:creationId xmlns:a16="http://schemas.microsoft.com/office/drawing/2014/main" id="{8F696107-BB5B-4FB9-9F43-1F365C3A425D}"/>
              </a:ext>
            </a:extLst>
          </p:cNvPr>
          <p:cNvSpPr>
            <a:spLocks noGrp="1"/>
          </p:cNvSpPr>
          <p:nvPr>
            <p:ph type="pic" sz="quarter" idx="16"/>
          </p:nvPr>
        </p:nvSpPr>
        <p:spPr>
          <a:xfrm>
            <a:off x="623888" y="4076324"/>
            <a:ext cx="2595562" cy="2159376"/>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436728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436728 h 2592387"/>
              <a:gd name="connsiteX0" fmla="*/ 0 w 2600706"/>
              <a:gd name="connsiteY0" fmla="*/ 436728 h 2592387"/>
              <a:gd name="connsiteX1" fmla="*/ 2600669 w 2600706"/>
              <a:gd name="connsiteY1" fmla="*/ 447362 h 2592387"/>
              <a:gd name="connsiteX2" fmla="*/ 2595562 w 2600706"/>
              <a:gd name="connsiteY2" fmla="*/ 2592387 h 2592387"/>
              <a:gd name="connsiteX3" fmla="*/ 2595562 w 2600706"/>
              <a:gd name="connsiteY3" fmla="*/ 2592387 h 2592387"/>
              <a:gd name="connsiteX4" fmla="*/ 276037 w 2600706"/>
              <a:gd name="connsiteY4" fmla="*/ 2592387 h 2592387"/>
              <a:gd name="connsiteX5" fmla="*/ 0 w 2600706"/>
              <a:gd name="connsiteY5" fmla="*/ 2316350 h 2592387"/>
              <a:gd name="connsiteX6" fmla="*/ 0 w 2600706"/>
              <a:gd name="connsiteY6" fmla="*/ 0 h 2592387"/>
              <a:gd name="connsiteX7" fmla="*/ 0 w 2600706"/>
              <a:gd name="connsiteY7" fmla="*/ 436728 h 2592387"/>
              <a:gd name="connsiteX0" fmla="*/ 0 w 2600706"/>
              <a:gd name="connsiteY0" fmla="*/ 0 h 2155659"/>
              <a:gd name="connsiteX1" fmla="*/ 2600669 w 2600706"/>
              <a:gd name="connsiteY1" fmla="*/ 10634 h 2155659"/>
              <a:gd name="connsiteX2" fmla="*/ 2595562 w 2600706"/>
              <a:gd name="connsiteY2" fmla="*/ 2155659 h 2155659"/>
              <a:gd name="connsiteX3" fmla="*/ 2595562 w 2600706"/>
              <a:gd name="connsiteY3" fmla="*/ 2155659 h 2155659"/>
              <a:gd name="connsiteX4" fmla="*/ 276037 w 2600706"/>
              <a:gd name="connsiteY4" fmla="*/ 2155659 h 2155659"/>
              <a:gd name="connsiteX5" fmla="*/ 0 w 2600706"/>
              <a:gd name="connsiteY5" fmla="*/ 1879622 h 2155659"/>
              <a:gd name="connsiteX6" fmla="*/ 0 w 2600706"/>
              <a:gd name="connsiteY6" fmla="*/ 0 h 2155659"/>
              <a:gd name="connsiteX0" fmla="*/ 51256 w 2600706"/>
              <a:gd name="connsiteY0" fmla="*/ 38571 h 2145025"/>
              <a:gd name="connsiteX1" fmla="*/ 2600669 w 2600706"/>
              <a:gd name="connsiteY1" fmla="*/ 0 h 2145025"/>
              <a:gd name="connsiteX2" fmla="*/ 2595562 w 2600706"/>
              <a:gd name="connsiteY2" fmla="*/ 2145025 h 2145025"/>
              <a:gd name="connsiteX3" fmla="*/ 2595562 w 2600706"/>
              <a:gd name="connsiteY3" fmla="*/ 2145025 h 2145025"/>
              <a:gd name="connsiteX4" fmla="*/ 276037 w 2600706"/>
              <a:gd name="connsiteY4" fmla="*/ 2145025 h 2145025"/>
              <a:gd name="connsiteX5" fmla="*/ 0 w 2600706"/>
              <a:gd name="connsiteY5" fmla="*/ 1868988 h 2145025"/>
              <a:gd name="connsiteX6" fmla="*/ 51256 w 2600706"/>
              <a:gd name="connsiteY6" fmla="*/ 38571 h 2145025"/>
              <a:gd name="connsiteX0" fmla="*/ 0 w 2600706"/>
              <a:gd name="connsiteY0" fmla="*/ 0 h 2157709"/>
              <a:gd name="connsiteX1" fmla="*/ 2600669 w 2600706"/>
              <a:gd name="connsiteY1" fmla="*/ 12684 h 2157709"/>
              <a:gd name="connsiteX2" fmla="*/ 2595562 w 2600706"/>
              <a:gd name="connsiteY2" fmla="*/ 2157709 h 2157709"/>
              <a:gd name="connsiteX3" fmla="*/ 2595562 w 2600706"/>
              <a:gd name="connsiteY3" fmla="*/ 2157709 h 2157709"/>
              <a:gd name="connsiteX4" fmla="*/ 276037 w 2600706"/>
              <a:gd name="connsiteY4" fmla="*/ 2157709 h 2157709"/>
              <a:gd name="connsiteX5" fmla="*/ 0 w 2600706"/>
              <a:gd name="connsiteY5" fmla="*/ 1881672 h 2157709"/>
              <a:gd name="connsiteX6" fmla="*/ 0 w 2600706"/>
              <a:gd name="connsiteY6" fmla="*/ 0 h 2157709"/>
              <a:gd name="connsiteX0" fmla="*/ 0 w 2595562"/>
              <a:gd name="connsiteY0" fmla="*/ 1667 h 2159376"/>
              <a:gd name="connsiteX1" fmla="*/ 2592468 w 2595562"/>
              <a:gd name="connsiteY1" fmla="*/ 0 h 2159376"/>
              <a:gd name="connsiteX2" fmla="*/ 2595562 w 2595562"/>
              <a:gd name="connsiteY2" fmla="*/ 2159376 h 2159376"/>
              <a:gd name="connsiteX3" fmla="*/ 2595562 w 2595562"/>
              <a:gd name="connsiteY3" fmla="*/ 2159376 h 2159376"/>
              <a:gd name="connsiteX4" fmla="*/ 276037 w 2595562"/>
              <a:gd name="connsiteY4" fmla="*/ 2159376 h 2159376"/>
              <a:gd name="connsiteX5" fmla="*/ 0 w 2595562"/>
              <a:gd name="connsiteY5" fmla="*/ 1883339 h 2159376"/>
              <a:gd name="connsiteX6" fmla="*/ 0 w 2595562"/>
              <a:gd name="connsiteY6" fmla="*/ 1667 h 215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5562" h="2159376">
                <a:moveTo>
                  <a:pt x="0" y="1667"/>
                </a:moveTo>
                <a:lnTo>
                  <a:pt x="2592468" y="0"/>
                </a:lnTo>
                <a:cubicBezTo>
                  <a:pt x="2593040" y="862859"/>
                  <a:pt x="2594990" y="1296517"/>
                  <a:pt x="2595562" y="2159376"/>
                </a:cubicBezTo>
                <a:lnTo>
                  <a:pt x="2595562" y="2159376"/>
                </a:lnTo>
                <a:lnTo>
                  <a:pt x="276037" y="2159376"/>
                </a:lnTo>
                <a:cubicBezTo>
                  <a:pt x="123586" y="2159376"/>
                  <a:pt x="0" y="2035790"/>
                  <a:pt x="0" y="1883339"/>
                </a:cubicBezTo>
                <a:lnTo>
                  <a:pt x="0" y="1667"/>
                </a:lnTo>
                <a:close/>
              </a:path>
            </a:pathLst>
          </a:custGeom>
          <a:solidFill>
            <a:schemeClr val="accent1"/>
          </a:solidFill>
        </p:spPr>
        <p:txBody>
          <a:bodyPr/>
          <a:lstStyle>
            <a:lvl1pPr>
              <a:defRPr/>
            </a:lvl1pPr>
          </a:lstStyle>
          <a:p>
            <a:endParaRPr lang="nl-BE" dirty="0"/>
          </a:p>
        </p:txBody>
      </p:sp>
      <p:sp>
        <p:nvSpPr>
          <p:cNvPr id="11" name="Tijdelijke aanduiding voor tekst 3">
            <a:extLst>
              <a:ext uri="{FF2B5EF4-FFF2-40B4-BE49-F238E27FC236}">
                <a16:creationId xmlns:a16="http://schemas.microsoft.com/office/drawing/2014/main" id="{51B4BFFF-6272-489C-8A6A-BDF36BD2B4E8}"/>
              </a:ext>
            </a:extLst>
          </p:cNvPr>
          <p:cNvSpPr>
            <a:spLocks noGrp="1"/>
          </p:cNvSpPr>
          <p:nvPr>
            <p:ph type="body" sz="quarter" idx="22" hasCustomPrompt="1"/>
          </p:nvPr>
        </p:nvSpPr>
        <p:spPr>
          <a:xfrm>
            <a:off x="623888" y="3644901"/>
            <a:ext cx="2595562" cy="522288"/>
          </a:xfrm>
        </p:spPr>
        <p:txBody>
          <a:bodyPr lIns="0" tIns="0" rIns="0" bIns="0">
            <a:normAutofit/>
          </a:bodyPr>
          <a:lstStyle>
            <a:lvl1pPr algn="ctr">
              <a:defRPr sz="18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2" name="Tijdelijke aanduiding voor afbeelding 37">
            <a:extLst>
              <a:ext uri="{FF2B5EF4-FFF2-40B4-BE49-F238E27FC236}">
                <a16:creationId xmlns:a16="http://schemas.microsoft.com/office/drawing/2014/main" id="{E3259BF1-D1A7-4EB2-B2CA-340C0F5E2FD7}"/>
              </a:ext>
            </a:extLst>
          </p:cNvPr>
          <p:cNvSpPr>
            <a:spLocks noGrp="1"/>
          </p:cNvSpPr>
          <p:nvPr>
            <p:ph type="pic" sz="quarter" idx="23"/>
          </p:nvPr>
        </p:nvSpPr>
        <p:spPr>
          <a:xfrm>
            <a:off x="3500438" y="4077912"/>
            <a:ext cx="2595562" cy="2159376"/>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436728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436728 h 2592387"/>
              <a:gd name="connsiteX0" fmla="*/ 0 w 2600706"/>
              <a:gd name="connsiteY0" fmla="*/ 436728 h 2592387"/>
              <a:gd name="connsiteX1" fmla="*/ 2600669 w 2600706"/>
              <a:gd name="connsiteY1" fmla="*/ 447362 h 2592387"/>
              <a:gd name="connsiteX2" fmla="*/ 2595562 w 2600706"/>
              <a:gd name="connsiteY2" fmla="*/ 2592387 h 2592387"/>
              <a:gd name="connsiteX3" fmla="*/ 2595562 w 2600706"/>
              <a:gd name="connsiteY3" fmla="*/ 2592387 h 2592387"/>
              <a:gd name="connsiteX4" fmla="*/ 276037 w 2600706"/>
              <a:gd name="connsiteY4" fmla="*/ 2592387 h 2592387"/>
              <a:gd name="connsiteX5" fmla="*/ 0 w 2600706"/>
              <a:gd name="connsiteY5" fmla="*/ 2316350 h 2592387"/>
              <a:gd name="connsiteX6" fmla="*/ 0 w 2600706"/>
              <a:gd name="connsiteY6" fmla="*/ 0 h 2592387"/>
              <a:gd name="connsiteX7" fmla="*/ 0 w 2600706"/>
              <a:gd name="connsiteY7" fmla="*/ 436728 h 2592387"/>
              <a:gd name="connsiteX0" fmla="*/ 0 w 2600706"/>
              <a:gd name="connsiteY0" fmla="*/ 0 h 2155659"/>
              <a:gd name="connsiteX1" fmla="*/ 2600669 w 2600706"/>
              <a:gd name="connsiteY1" fmla="*/ 10634 h 2155659"/>
              <a:gd name="connsiteX2" fmla="*/ 2595562 w 2600706"/>
              <a:gd name="connsiteY2" fmla="*/ 2155659 h 2155659"/>
              <a:gd name="connsiteX3" fmla="*/ 2595562 w 2600706"/>
              <a:gd name="connsiteY3" fmla="*/ 2155659 h 2155659"/>
              <a:gd name="connsiteX4" fmla="*/ 276037 w 2600706"/>
              <a:gd name="connsiteY4" fmla="*/ 2155659 h 2155659"/>
              <a:gd name="connsiteX5" fmla="*/ 0 w 2600706"/>
              <a:gd name="connsiteY5" fmla="*/ 1879622 h 2155659"/>
              <a:gd name="connsiteX6" fmla="*/ 0 w 2600706"/>
              <a:gd name="connsiteY6" fmla="*/ 0 h 2155659"/>
              <a:gd name="connsiteX0" fmla="*/ 51256 w 2600706"/>
              <a:gd name="connsiteY0" fmla="*/ 38571 h 2145025"/>
              <a:gd name="connsiteX1" fmla="*/ 2600669 w 2600706"/>
              <a:gd name="connsiteY1" fmla="*/ 0 h 2145025"/>
              <a:gd name="connsiteX2" fmla="*/ 2595562 w 2600706"/>
              <a:gd name="connsiteY2" fmla="*/ 2145025 h 2145025"/>
              <a:gd name="connsiteX3" fmla="*/ 2595562 w 2600706"/>
              <a:gd name="connsiteY3" fmla="*/ 2145025 h 2145025"/>
              <a:gd name="connsiteX4" fmla="*/ 276037 w 2600706"/>
              <a:gd name="connsiteY4" fmla="*/ 2145025 h 2145025"/>
              <a:gd name="connsiteX5" fmla="*/ 0 w 2600706"/>
              <a:gd name="connsiteY5" fmla="*/ 1868988 h 2145025"/>
              <a:gd name="connsiteX6" fmla="*/ 51256 w 2600706"/>
              <a:gd name="connsiteY6" fmla="*/ 38571 h 2145025"/>
              <a:gd name="connsiteX0" fmla="*/ 0 w 2600706"/>
              <a:gd name="connsiteY0" fmla="*/ 0 h 2157709"/>
              <a:gd name="connsiteX1" fmla="*/ 2600669 w 2600706"/>
              <a:gd name="connsiteY1" fmla="*/ 12684 h 2157709"/>
              <a:gd name="connsiteX2" fmla="*/ 2595562 w 2600706"/>
              <a:gd name="connsiteY2" fmla="*/ 2157709 h 2157709"/>
              <a:gd name="connsiteX3" fmla="*/ 2595562 w 2600706"/>
              <a:gd name="connsiteY3" fmla="*/ 2157709 h 2157709"/>
              <a:gd name="connsiteX4" fmla="*/ 276037 w 2600706"/>
              <a:gd name="connsiteY4" fmla="*/ 2157709 h 2157709"/>
              <a:gd name="connsiteX5" fmla="*/ 0 w 2600706"/>
              <a:gd name="connsiteY5" fmla="*/ 1881672 h 2157709"/>
              <a:gd name="connsiteX6" fmla="*/ 0 w 2600706"/>
              <a:gd name="connsiteY6" fmla="*/ 0 h 2157709"/>
              <a:gd name="connsiteX0" fmla="*/ 0 w 2595562"/>
              <a:gd name="connsiteY0" fmla="*/ 1667 h 2159376"/>
              <a:gd name="connsiteX1" fmla="*/ 2592468 w 2595562"/>
              <a:gd name="connsiteY1" fmla="*/ 0 h 2159376"/>
              <a:gd name="connsiteX2" fmla="*/ 2595562 w 2595562"/>
              <a:gd name="connsiteY2" fmla="*/ 2159376 h 2159376"/>
              <a:gd name="connsiteX3" fmla="*/ 2595562 w 2595562"/>
              <a:gd name="connsiteY3" fmla="*/ 2159376 h 2159376"/>
              <a:gd name="connsiteX4" fmla="*/ 276037 w 2595562"/>
              <a:gd name="connsiteY4" fmla="*/ 2159376 h 2159376"/>
              <a:gd name="connsiteX5" fmla="*/ 0 w 2595562"/>
              <a:gd name="connsiteY5" fmla="*/ 1883339 h 2159376"/>
              <a:gd name="connsiteX6" fmla="*/ 0 w 2595562"/>
              <a:gd name="connsiteY6" fmla="*/ 1667 h 215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5562" h="2159376">
                <a:moveTo>
                  <a:pt x="0" y="1667"/>
                </a:moveTo>
                <a:lnTo>
                  <a:pt x="2592468" y="0"/>
                </a:lnTo>
                <a:cubicBezTo>
                  <a:pt x="2593040" y="862859"/>
                  <a:pt x="2594990" y="1296517"/>
                  <a:pt x="2595562" y="2159376"/>
                </a:cubicBezTo>
                <a:lnTo>
                  <a:pt x="2595562" y="2159376"/>
                </a:lnTo>
                <a:lnTo>
                  <a:pt x="276037" y="2159376"/>
                </a:lnTo>
                <a:cubicBezTo>
                  <a:pt x="123586" y="2159376"/>
                  <a:pt x="0" y="2035790"/>
                  <a:pt x="0" y="1883339"/>
                </a:cubicBezTo>
                <a:lnTo>
                  <a:pt x="0" y="1667"/>
                </a:lnTo>
                <a:close/>
              </a:path>
            </a:pathLst>
          </a:custGeom>
          <a:solidFill>
            <a:schemeClr val="accent1"/>
          </a:solidFill>
        </p:spPr>
        <p:txBody>
          <a:bodyPr/>
          <a:lstStyle>
            <a:lvl1pPr>
              <a:defRPr/>
            </a:lvl1pPr>
          </a:lstStyle>
          <a:p>
            <a:endParaRPr lang="nl-BE" dirty="0"/>
          </a:p>
        </p:txBody>
      </p:sp>
      <p:sp>
        <p:nvSpPr>
          <p:cNvPr id="13" name="Tijdelijke aanduiding voor tekst 3">
            <a:extLst>
              <a:ext uri="{FF2B5EF4-FFF2-40B4-BE49-F238E27FC236}">
                <a16:creationId xmlns:a16="http://schemas.microsoft.com/office/drawing/2014/main" id="{39A8451F-B961-479B-B12D-DB8D635F6039}"/>
              </a:ext>
            </a:extLst>
          </p:cNvPr>
          <p:cNvSpPr>
            <a:spLocks noGrp="1"/>
          </p:cNvSpPr>
          <p:nvPr>
            <p:ph type="body" sz="quarter" idx="24" hasCustomPrompt="1"/>
          </p:nvPr>
        </p:nvSpPr>
        <p:spPr>
          <a:xfrm>
            <a:off x="3500438" y="3644901"/>
            <a:ext cx="2595562" cy="522288"/>
          </a:xfrm>
        </p:spPr>
        <p:txBody>
          <a:bodyPr lIns="0" tIns="0" rIns="0" bIns="0">
            <a:normAutofit/>
          </a:bodyPr>
          <a:lstStyle>
            <a:lvl1pPr algn="ctr">
              <a:defRPr sz="18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4" name="Tijdelijke aanduiding voor afbeelding 37">
            <a:extLst>
              <a:ext uri="{FF2B5EF4-FFF2-40B4-BE49-F238E27FC236}">
                <a16:creationId xmlns:a16="http://schemas.microsoft.com/office/drawing/2014/main" id="{051EE96D-264E-40F8-9CC7-D0D3395EE248}"/>
              </a:ext>
            </a:extLst>
          </p:cNvPr>
          <p:cNvSpPr>
            <a:spLocks noGrp="1"/>
          </p:cNvSpPr>
          <p:nvPr>
            <p:ph type="pic" sz="quarter" idx="25"/>
          </p:nvPr>
        </p:nvSpPr>
        <p:spPr>
          <a:xfrm>
            <a:off x="626682" y="1053724"/>
            <a:ext cx="2595562" cy="2159376"/>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436728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436728 h 2592387"/>
              <a:gd name="connsiteX0" fmla="*/ 0 w 2600706"/>
              <a:gd name="connsiteY0" fmla="*/ 436728 h 2592387"/>
              <a:gd name="connsiteX1" fmla="*/ 2600669 w 2600706"/>
              <a:gd name="connsiteY1" fmla="*/ 447362 h 2592387"/>
              <a:gd name="connsiteX2" fmla="*/ 2595562 w 2600706"/>
              <a:gd name="connsiteY2" fmla="*/ 2592387 h 2592387"/>
              <a:gd name="connsiteX3" fmla="*/ 2595562 w 2600706"/>
              <a:gd name="connsiteY3" fmla="*/ 2592387 h 2592387"/>
              <a:gd name="connsiteX4" fmla="*/ 276037 w 2600706"/>
              <a:gd name="connsiteY4" fmla="*/ 2592387 h 2592387"/>
              <a:gd name="connsiteX5" fmla="*/ 0 w 2600706"/>
              <a:gd name="connsiteY5" fmla="*/ 2316350 h 2592387"/>
              <a:gd name="connsiteX6" fmla="*/ 0 w 2600706"/>
              <a:gd name="connsiteY6" fmla="*/ 0 h 2592387"/>
              <a:gd name="connsiteX7" fmla="*/ 0 w 2600706"/>
              <a:gd name="connsiteY7" fmla="*/ 436728 h 2592387"/>
              <a:gd name="connsiteX0" fmla="*/ 0 w 2600706"/>
              <a:gd name="connsiteY0" fmla="*/ 0 h 2155659"/>
              <a:gd name="connsiteX1" fmla="*/ 2600669 w 2600706"/>
              <a:gd name="connsiteY1" fmla="*/ 10634 h 2155659"/>
              <a:gd name="connsiteX2" fmla="*/ 2595562 w 2600706"/>
              <a:gd name="connsiteY2" fmla="*/ 2155659 h 2155659"/>
              <a:gd name="connsiteX3" fmla="*/ 2595562 w 2600706"/>
              <a:gd name="connsiteY3" fmla="*/ 2155659 h 2155659"/>
              <a:gd name="connsiteX4" fmla="*/ 276037 w 2600706"/>
              <a:gd name="connsiteY4" fmla="*/ 2155659 h 2155659"/>
              <a:gd name="connsiteX5" fmla="*/ 0 w 2600706"/>
              <a:gd name="connsiteY5" fmla="*/ 1879622 h 2155659"/>
              <a:gd name="connsiteX6" fmla="*/ 0 w 2600706"/>
              <a:gd name="connsiteY6" fmla="*/ 0 h 2155659"/>
              <a:gd name="connsiteX0" fmla="*/ 51256 w 2600706"/>
              <a:gd name="connsiteY0" fmla="*/ 38571 h 2145025"/>
              <a:gd name="connsiteX1" fmla="*/ 2600669 w 2600706"/>
              <a:gd name="connsiteY1" fmla="*/ 0 h 2145025"/>
              <a:gd name="connsiteX2" fmla="*/ 2595562 w 2600706"/>
              <a:gd name="connsiteY2" fmla="*/ 2145025 h 2145025"/>
              <a:gd name="connsiteX3" fmla="*/ 2595562 w 2600706"/>
              <a:gd name="connsiteY3" fmla="*/ 2145025 h 2145025"/>
              <a:gd name="connsiteX4" fmla="*/ 276037 w 2600706"/>
              <a:gd name="connsiteY4" fmla="*/ 2145025 h 2145025"/>
              <a:gd name="connsiteX5" fmla="*/ 0 w 2600706"/>
              <a:gd name="connsiteY5" fmla="*/ 1868988 h 2145025"/>
              <a:gd name="connsiteX6" fmla="*/ 51256 w 2600706"/>
              <a:gd name="connsiteY6" fmla="*/ 38571 h 2145025"/>
              <a:gd name="connsiteX0" fmla="*/ 0 w 2600706"/>
              <a:gd name="connsiteY0" fmla="*/ 0 h 2157709"/>
              <a:gd name="connsiteX1" fmla="*/ 2600669 w 2600706"/>
              <a:gd name="connsiteY1" fmla="*/ 12684 h 2157709"/>
              <a:gd name="connsiteX2" fmla="*/ 2595562 w 2600706"/>
              <a:gd name="connsiteY2" fmla="*/ 2157709 h 2157709"/>
              <a:gd name="connsiteX3" fmla="*/ 2595562 w 2600706"/>
              <a:gd name="connsiteY3" fmla="*/ 2157709 h 2157709"/>
              <a:gd name="connsiteX4" fmla="*/ 276037 w 2600706"/>
              <a:gd name="connsiteY4" fmla="*/ 2157709 h 2157709"/>
              <a:gd name="connsiteX5" fmla="*/ 0 w 2600706"/>
              <a:gd name="connsiteY5" fmla="*/ 1881672 h 2157709"/>
              <a:gd name="connsiteX6" fmla="*/ 0 w 2600706"/>
              <a:gd name="connsiteY6" fmla="*/ 0 h 2157709"/>
              <a:gd name="connsiteX0" fmla="*/ 0 w 2595562"/>
              <a:gd name="connsiteY0" fmla="*/ 1667 h 2159376"/>
              <a:gd name="connsiteX1" fmla="*/ 2592468 w 2595562"/>
              <a:gd name="connsiteY1" fmla="*/ 0 h 2159376"/>
              <a:gd name="connsiteX2" fmla="*/ 2595562 w 2595562"/>
              <a:gd name="connsiteY2" fmla="*/ 2159376 h 2159376"/>
              <a:gd name="connsiteX3" fmla="*/ 2595562 w 2595562"/>
              <a:gd name="connsiteY3" fmla="*/ 2159376 h 2159376"/>
              <a:gd name="connsiteX4" fmla="*/ 276037 w 2595562"/>
              <a:gd name="connsiteY4" fmla="*/ 2159376 h 2159376"/>
              <a:gd name="connsiteX5" fmla="*/ 0 w 2595562"/>
              <a:gd name="connsiteY5" fmla="*/ 1883339 h 2159376"/>
              <a:gd name="connsiteX6" fmla="*/ 0 w 2595562"/>
              <a:gd name="connsiteY6" fmla="*/ 1667 h 215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5562" h="2159376">
                <a:moveTo>
                  <a:pt x="0" y="1667"/>
                </a:moveTo>
                <a:lnTo>
                  <a:pt x="2592468" y="0"/>
                </a:lnTo>
                <a:cubicBezTo>
                  <a:pt x="2593040" y="862859"/>
                  <a:pt x="2594990" y="1296517"/>
                  <a:pt x="2595562" y="2159376"/>
                </a:cubicBezTo>
                <a:lnTo>
                  <a:pt x="2595562" y="2159376"/>
                </a:lnTo>
                <a:lnTo>
                  <a:pt x="276037" y="2159376"/>
                </a:lnTo>
                <a:cubicBezTo>
                  <a:pt x="123586" y="2159376"/>
                  <a:pt x="0" y="2035790"/>
                  <a:pt x="0" y="1883339"/>
                </a:cubicBezTo>
                <a:lnTo>
                  <a:pt x="0" y="1667"/>
                </a:lnTo>
                <a:close/>
              </a:path>
            </a:pathLst>
          </a:custGeom>
          <a:solidFill>
            <a:schemeClr val="accent1"/>
          </a:solidFill>
        </p:spPr>
        <p:txBody>
          <a:bodyPr/>
          <a:lstStyle>
            <a:lvl1pPr>
              <a:defRPr/>
            </a:lvl1pPr>
          </a:lstStyle>
          <a:p>
            <a:endParaRPr lang="nl-BE" dirty="0"/>
          </a:p>
        </p:txBody>
      </p:sp>
      <p:sp>
        <p:nvSpPr>
          <p:cNvPr id="15" name="Tijdelijke aanduiding voor tekst 3">
            <a:extLst>
              <a:ext uri="{FF2B5EF4-FFF2-40B4-BE49-F238E27FC236}">
                <a16:creationId xmlns:a16="http://schemas.microsoft.com/office/drawing/2014/main" id="{6B188E9A-A8C1-490B-9AEE-933FC096AAD2}"/>
              </a:ext>
            </a:extLst>
          </p:cNvPr>
          <p:cNvSpPr>
            <a:spLocks noGrp="1"/>
          </p:cNvSpPr>
          <p:nvPr>
            <p:ph type="body" sz="quarter" idx="26" hasCustomPrompt="1"/>
          </p:nvPr>
        </p:nvSpPr>
        <p:spPr>
          <a:xfrm>
            <a:off x="626682" y="620713"/>
            <a:ext cx="2595562" cy="522288"/>
          </a:xfrm>
        </p:spPr>
        <p:txBody>
          <a:bodyPr lIns="0" tIns="0" rIns="0" bIns="0">
            <a:normAutofit/>
          </a:bodyPr>
          <a:lstStyle>
            <a:lvl1pPr algn="ctr">
              <a:defRPr sz="18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6" name="Tijdelijke aanduiding voor afbeelding 37">
            <a:extLst>
              <a:ext uri="{FF2B5EF4-FFF2-40B4-BE49-F238E27FC236}">
                <a16:creationId xmlns:a16="http://schemas.microsoft.com/office/drawing/2014/main" id="{467829A3-421C-4DFE-8291-35B745ABDBA8}"/>
              </a:ext>
            </a:extLst>
          </p:cNvPr>
          <p:cNvSpPr>
            <a:spLocks noGrp="1"/>
          </p:cNvSpPr>
          <p:nvPr>
            <p:ph type="pic" sz="quarter" idx="27"/>
          </p:nvPr>
        </p:nvSpPr>
        <p:spPr>
          <a:xfrm>
            <a:off x="3500438" y="1053724"/>
            <a:ext cx="2595562" cy="2159376"/>
          </a:xfrm>
          <a:custGeom>
            <a:avLst/>
            <a:gdLst>
              <a:gd name="connsiteX0" fmla="*/ 0 w 2595562"/>
              <a:gd name="connsiteY0" fmla="*/ 0 h 2592387"/>
              <a:gd name="connsiteX1" fmla="*/ 2319525 w 2595562"/>
              <a:gd name="connsiteY1" fmla="*/ 0 h 2592387"/>
              <a:gd name="connsiteX2" fmla="*/ 2595562 w 2595562"/>
              <a:gd name="connsiteY2" fmla="*/ 276037 h 2592387"/>
              <a:gd name="connsiteX3" fmla="*/ 2595562 w 2595562"/>
              <a:gd name="connsiteY3" fmla="*/ 2592387 h 2592387"/>
              <a:gd name="connsiteX4" fmla="*/ 2595562 w 2595562"/>
              <a:gd name="connsiteY4" fmla="*/ 2592387 h 2592387"/>
              <a:gd name="connsiteX5" fmla="*/ 276037 w 2595562"/>
              <a:gd name="connsiteY5" fmla="*/ 2592387 h 2592387"/>
              <a:gd name="connsiteX6" fmla="*/ 0 w 2595562"/>
              <a:gd name="connsiteY6" fmla="*/ 2316350 h 2592387"/>
              <a:gd name="connsiteX7" fmla="*/ 0 w 2595562"/>
              <a:gd name="connsiteY7" fmla="*/ 0 h 2592387"/>
              <a:gd name="connsiteX8" fmla="*/ 0 w 2595562"/>
              <a:gd name="connsiteY8" fmla="*/ 0 h 2592387"/>
              <a:gd name="connsiteX0" fmla="*/ 0 w 2603937"/>
              <a:gd name="connsiteY0" fmla="*/ 0 h 2592387"/>
              <a:gd name="connsiteX1" fmla="*/ 2319525 w 2603937"/>
              <a:gd name="connsiteY1" fmla="*/ 0 h 2592387"/>
              <a:gd name="connsiteX2" fmla="*/ 2595562 w 2603937"/>
              <a:gd name="connsiteY2" fmla="*/ 2592387 h 2592387"/>
              <a:gd name="connsiteX3" fmla="*/ 2595562 w 2603937"/>
              <a:gd name="connsiteY3" fmla="*/ 2592387 h 2592387"/>
              <a:gd name="connsiteX4" fmla="*/ 276037 w 2603937"/>
              <a:gd name="connsiteY4" fmla="*/ 2592387 h 2592387"/>
              <a:gd name="connsiteX5" fmla="*/ 0 w 2603937"/>
              <a:gd name="connsiteY5" fmla="*/ 2316350 h 2592387"/>
              <a:gd name="connsiteX6" fmla="*/ 0 w 2603937"/>
              <a:gd name="connsiteY6" fmla="*/ 0 h 2592387"/>
              <a:gd name="connsiteX7" fmla="*/ 0 w 2603937"/>
              <a:gd name="connsiteY7" fmla="*/ 0 h 2592387"/>
              <a:gd name="connsiteX0" fmla="*/ 0 w 2595562"/>
              <a:gd name="connsiteY0" fmla="*/ 0 h 2592387"/>
              <a:gd name="connsiteX1" fmla="*/ 2319525 w 2595562"/>
              <a:gd name="connsiteY1" fmla="*/ 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0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0 h 2592387"/>
              <a:gd name="connsiteX0" fmla="*/ 0 w 2595562"/>
              <a:gd name="connsiteY0" fmla="*/ 436728 h 2592387"/>
              <a:gd name="connsiteX1" fmla="*/ 2593845 w 2595562"/>
              <a:gd name="connsiteY1" fmla="*/ 3810 h 2592387"/>
              <a:gd name="connsiteX2" fmla="*/ 2595562 w 2595562"/>
              <a:gd name="connsiteY2" fmla="*/ 2592387 h 2592387"/>
              <a:gd name="connsiteX3" fmla="*/ 2595562 w 2595562"/>
              <a:gd name="connsiteY3" fmla="*/ 2592387 h 2592387"/>
              <a:gd name="connsiteX4" fmla="*/ 276037 w 2595562"/>
              <a:gd name="connsiteY4" fmla="*/ 2592387 h 2592387"/>
              <a:gd name="connsiteX5" fmla="*/ 0 w 2595562"/>
              <a:gd name="connsiteY5" fmla="*/ 2316350 h 2592387"/>
              <a:gd name="connsiteX6" fmla="*/ 0 w 2595562"/>
              <a:gd name="connsiteY6" fmla="*/ 0 h 2592387"/>
              <a:gd name="connsiteX7" fmla="*/ 0 w 2595562"/>
              <a:gd name="connsiteY7" fmla="*/ 436728 h 2592387"/>
              <a:gd name="connsiteX0" fmla="*/ 0 w 2600706"/>
              <a:gd name="connsiteY0" fmla="*/ 436728 h 2592387"/>
              <a:gd name="connsiteX1" fmla="*/ 2600669 w 2600706"/>
              <a:gd name="connsiteY1" fmla="*/ 447362 h 2592387"/>
              <a:gd name="connsiteX2" fmla="*/ 2595562 w 2600706"/>
              <a:gd name="connsiteY2" fmla="*/ 2592387 h 2592387"/>
              <a:gd name="connsiteX3" fmla="*/ 2595562 w 2600706"/>
              <a:gd name="connsiteY3" fmla="*/ 2592387 h 2592387"/>
              <a:gd name="connsiteX4" fmla="*/ 276037 w 2600706"/>
              <a:gd name="connsiteY4" fmla="*/ 2592387 h 2592387"/>
              <a:gd name="connsiteX5" fmla="*/ 0 w 2600706"/>
              <a:gd name="connsiteY5" fmla="*/ 2316350 h 2592387"/>
              <a:gd name="connsiteX6" fmla="*/ 0 w 2600706"/>
              <a:gd name="connsiteY6" fmla="*/ 0 h 2592387"/>
              <a:gd name="connsiteX7" fmla="*/ 0 w 2600706"/>
              <a:gd name="connsiteY7" fmla="*/ 436728 h 2592387"/>
              <a:gd name="connsiteX0" fmla="*/ 0 w 2600706"/>
              <a:gd name="connsiteY0" fmla="*/ 0 h 2155659"/>
              <a:gd name="connsiteX1" fmla="*/ 2600669 w 2600706"/>
              <a:gd name="connsiteY1" fmla="*/ 10634 h 2155659"/>
              <a:gd name="connsiteX2" fmla="*/ 2595562 w 2600706"/>
              <a:gd name="connsiteY2" fmla="*/ 2155659 h 2155659"/>
              <a:gd name="connsiteX3" fmla="*/ 2595562 w 2600706"/>
              <a:gd name="connsiteY3" fmla="*/ 2155659 h 2155659"/>
              <a:gd name="connsiteX4" fmla="*/ 276037 w 2600706"/>
              <a:gd name="connsiteY4" fmla="*/ 2155659 h 2155659"/>
              <a:gd name="connsiteX5" fmla="*/ 0 w 2600706"/>
              <a:gd name="connsiteY5" fmla="*/ 1879622 h 2155659"/>
              <a:gd name="connsiteX6" fmla="*/ 0 w 2600706"/>
              <a:gd name="connsiteY6" fmla="*/ 0 h 2155659"/>
              <a:gd name="connsiteX0" fmla="*/ 51256 w 2600706"/>
              <a:gd name="connsiteY0" fmla="*/ 38571 h 2145025"/>
              <a:gd name="connsiteX1" fmla="*/ 2600669 w 2600706"/>
              <a:gd name="connsiteY1" fmla="*/ 0 h 2145025"/>
              <a:gd name="connsiteX2" fmla="*/ 2595562 w 2600706"/>
              <a:gd name="connsiteY2" fmla="*/ 2145025 h 2145025"/>
              <a:gd name="connsiteX3" fmla="*/ 2595562 w 2600706"/>
              <a:gd name="connsiteY3" fmla="*/ 2145025 h 2145025"/>
              <a:gd name="connsiteX4" fmla="*/ 276037 w 2600706"/>
              <a:gd name="connsiteY4" fmla="*/ 2145025 h 2145025"/>
              <a:gd name="connsiteX5" fmla="*/ 0 w 2600706"/>
              <a:gd name="connsiteY5" fmla="*/ 1868988 h 2145025"/>
              <a:gd name="connsiteX6" fmla="*/ 51256 w 2600706"/>
              <a:gd name="connsiteY6" fmla="*/ 38571 h 2145025"/>
              <a:gd name="connsiteX0" fmla="*/ 0 w 2600706"/>
              <a:gd name="connsiteY0" fmla="*/ 0 h 2157709"/>
              <a:gd name="connsiteX1" fmla="*/ 2600669 w 2600706"/>
              <a:gd name="connsiteY1" fmla="*/ 12684 h 2157709"/>
              <a:gd name="connsiteX2" fmla="*/ 2595562 w 2600706"/>
              <a:gd name="connsiteY2" fmla="*/ 2157709 h 2157709"/>
              <a:gd name="connsiteX3" fmla="*/ 2595562 w 2600706"/>
              <a:gd name="connsiteY3" fmla="*/ 2157709 h 2157709"/>
              <a:gd name="connsiteX4" fmla="*/ 276037 w 2600706"/>
              <a:gd name="connsiteY4" fmla="*/ 2157709 h 2157709"/>
              <a:gd name="connsiteX5" fmla="*/ 0 w 2600706"/>
              <a:gd name="connsiteY5" fmla="*/ 1881672 h 2157709"/>
              <a:gd name="connsiteX6" fmla="*/ 0 w 2600706"/>
              <a:gd name="connsiteY6" fmla="*/ 0 h 2157709"/>
              <a:gd name="connsiteX0" fmla="*/ 0 w 2595562"/>
              <a:gd name="connsiteY0" fmla="*/ 1667 h 2159376"/>
              <a:gd name="connsiteX1" fmla="*/ 2592468 w 2595562"/>
              <a:gd name="connsiteY1" fmla="*/ 0 h 2159376"/>
              <a:gd name="connsiteX2" fmla="*/ 2595562 w 2595562"/>
              <a:gd name="connsiteY2" fmla="*/ 2159376 h 2159376"/>
              <a:gd name="connsiteX3" fmla="*/ 2595562 w 2595562"/>
              <a:gd name="connsiteY3" fmla="*/ 2159376 h 2159376"/>
              <a:gd name="connsiteX4" fmla="*/ 276037 w 2595562"/>
              <a:gd name="connsiteY4" fmla="*/ 2159376 h 2159376"/>
              <a:gd name="connsiteX5" fmla="*/ 0 w 2595562"/>
              <a:gd name="connsiteY5" fmla="*/ 1883339 h 2159376"/>
              <a:gd name="connsiteX6" fmla="*/ 0 w 2595562"/>
              <a:gd name="connsiteY6" fmla="*/ 1667 h 215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5562" h="2159376">
                <a:moveTo>
                  <a:pt x="0" y="1667"/>
                </a:moveTo>
                <a:lnTo>
                  <a:pt x="2592468" y="0"/>
                </a:lnTo>
                <a:cubicBezTo>
                  <a:pt x="2593040" y="862859"/>
                  <a:pt x="2594990" y="1296517"/>
                  <a:pt x="2595562" y="2159376"/>
                </a:cubicBezTo>
                <a:lnTo>
                  <a:pt x="2595562" y="2159376"/>
                </a:lnTo>
                <a:lnTo>
                  <a:pt x="276037" y="2159376"/>
                </a:lnTo>
                <a:cubicBezTo>
                  <a:pt x="123586" y="2159376"/>
                  <a:pt x="0" y="2035790"/>
                  <a:pt x="0" y="1883339"/>
                </a:cubicBezTo>
                <a:lnTo>
                  <a:pt x="0" y="1667"/>
                </a:lnTo>
                <a:close/>
              </a:path>
            </a:pathLst>
          </a:custGeom>
          <a:solidFill>
            <a:schemeClr val="accent1"/>
          </a:solidFill>
        </p:spPr>
        <p:txBody>
          <a:bodyPr/>
          <a:lstStyle>
            <a:lvl1pPr>
              <a:defRPr/>
            </a:lvl1pPr>
          </a:lstStyle>
          <a:p>
            <a:endParaRPr lang="nl-BE" dirty="0"/>
          </a:p>
        </p:txBody>
      </p:sp>
      <p:sp>
        <p:nvSpPr>
          <p:cNvPr id="17" name="Tijdelijke aanduiding voor tekst 3">
            <a:extLst>
              <a:ext uri="{FF2B5EF4-FFF2-40B4-BE49-F238E27FC236}">
                <a16:creationId xmlns:a16="http://schemas.microsoft.com/office/drawing/2014/main" id="{D78B466F-F2DC-4CA2-A3FD-576D3AC1BA5D}"/>
              </a:ext>
            </a:extLst>
          </p:cNvPr>
          <p:cNvSpPr>
            <a:spLocks noGrp="1"/>
          </p:cNvSpPr>
          <p:nvPr>
            <p:ph type="body" sz="quarter" idx="28" hasCustomPrompt="1"/>
          </p:nvPr>
        </p:nvSpPr>
        <p:spPr>
          <a:xfrm>
            <a:off x="3500438" y="620713"/>
            <a:ext cx="2595562" cy="522288"/>
          </a:xfrm>
        </p:spPr>
        <p:txBody>
          <a:bodyPr lIns="0" tIns="0" rIns="0" bIns="0">
            <a:normAutofit/>
          </a:bodyPr>
          <a:lstStyle>
            <a:lvl1pPr algn="ctr">
              <a:defRPr sz="18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8" name="Tijdelijke aanduiding voor tekst 3">
            <a:extLst>
              <a:ext uri="{FF2B5EF4-FFF2-40B4-BE49-F238E27FC236}">
                <a16:creationId xmlns:a16="http://schemas.microsoft.com/office/drawing/2014/main" id="{E199591A-4F70-4C88-9FD8-7D7CD6CAC2B1}"/>
              </a:ext>
            </a:extLst>
          </p:cNvPr>
          <p:cNvSpPr>
            <a:spLocks noGrp="1"/>
          </p:cNvSpPr>
          <p:nvPr>
            <p:ph type="body" sz="quarter" idx="29" hasCustomPrompt="1"/>
          </p:nvPr>
        </p:nvSpPr>
        <p:spPr>
          <a:xfrm>
            <a:off x="6437782" y="2690812"/>
            <a:ext cx="5127535" cy="522288"/>
          </a:xfrm>
        </p:spPr>
        <p:txBody>
          <a:bodyPr lIns="0" tIns="0" rIns="0" bIns="0">
            <a:normAutofit/>
          </a:bodyPr>
          <a:lstStyle>
            <a:lvl1pPr algn="ctr">
              <a:defRPr sz="18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Tree>
    <p:extLst>
      <p:ext uri="{BB962C8B-B14F-4D97-AF65-F5344CB8AC3E}">
        <p14:creationId xmlns:p14="http://schemas.microsoft.com/office/powerpoint/2010/main" val="401904077"/>
      </p:ext>
    </p:extLst>
  </p:cSld>
  <p:clrMapOvr>
    <a:masterClrMapping/>
  </p:clrMapOvr>
  <p:extLst>
    <p:ext uri="{DCECCB84-F9BA-43D5-87BE-67443E8EF086}">
      <p15:sldGuideLst xmlns:p15="http://schemas.microsoft.com/office/powerpoint/2012/main">
        <p15:guide id="1" orient="horz" pos="2024">
          <p15:clr>
            <a:srgbClr val="FBAE40"/>
          </p15:clr>
        </p15:guide>
        <p15:guide id="2" orient="horz" pos="2296">
          <p15:clr>
            <a:srgbClr val="FBAE40"/>
          </p15:clr>
        </p15:guide>
        <p15:guide id="3" pos="3840">
          <p15:clr>
            <a:srgbClr val="FBAE40"/>
          </p15:clr>
        </p15:guide>
        <p15:guide id="4" pos="4044">
          <p15:clr>
            <a:srgbClr val="FBAE40"/>
          </p15:clr>
        </p15:guide>
        <p15:guide id="5" pos="2026">
          <p15:clr>
            <a:srgbClr val="FBAE40"/>
          </p15:clr>
        </p15:guide>
        <p15:guide id="6" orient="horz" pos="256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UAntwerpen_3beelden">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A3DA42F-3FB6-ED4E-BB67-A10574D20985}"/>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9" name="Tijdelijke aanduiding voor tekst 3">
            <a:extLst>
              <a:ext uri="{FF2B5EF4-FFF2-40B4-BE49-F238E27FC236}">
                <a16:creationId xmlns:a16="http://schemas.microsoft.com/office/drawing/2014/main" id="{999ECC60-AB72-8647-A135-FB0CF9808264}"/>
              </a:ext>
            </a:extLst>
          </p:cNvPr>
          <p:cNvSpPr>
            <a:spLocks noGrp="1"/>
          </p:cNvSpPr>
          <p:nvPr>
            <p:ph type="body" sz="quarter" idx="22" hasCustomPrompt="1"/>
          </p:nvPr>
        </p:nvSpPr>
        <p:spPr>
          <a:xfrm>
            <a:off x="644461" y="5697210"/>
            <a:ext cx="3435526" cy="522288"/>
          </a:xfrm>
        </p:spPr>
        <p:txBody>
          <a:bodyPr lIns="0" tIns="0" rIns="0" bIns="0">
            <a:normAutofit/>
          </a:bodyPr>
          <a:lstStyle>
            <a:lvl1pPr algn="ctr">
              <a:defRPr sz="22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1" name="Picture Placeholder 18">
            <a:extLst>
              <a:ext uri="{FF2B5EF4-FFF2-40B4-BE49-F238E27FC236}">
                <a16:creationId xmlns:a16="http://schemas.microsoft.com/office/drawing/2014/main" id="{9EEB3BC6-5818-4244-A78C-1A7B9F04BE53}"/>
              </a:ext>
            </a:extLst>
          </p:cNvPr>
          <p:cNvSpPr>
            <a:spLocks noGrp="1"/>
          </p:cNvSpPr>
          <p:nvPr>
            <p:ph type="pic" sz="quarter" idx="12" hasCustomPrompt="1"/>
          </p:nvPr>
        </p:nvSpPr>
        <p:spPr>
          <a:xfrm>
            <a:off x="623888" y="3430600"/>
            <a:ext cx="3447151" cy="2164080"/>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3447151"/>
              <a:gd name="connsiteY0" fmla="*/ 293133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93133 h 2445472"/>
              <a:gd name="connsiteX0" fmla="*/ 0 w 3447151"/>
              <a:gd name="connsiteY0" fmla="*/ 283618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83618 h 2445472"/>
              <a:gd name="connsiteX0" fmla="*/ 0 w 3447151"/>
              <a:gd name="connsiteY0" fmla="*/ 57 h 2161911"/>
              <a:gd name="connsiteX1" fmla="*/ 3447151 w 3447151"/>
              <a:gd name="connsiteY1" fmla="*/ 0 h 2161911"/>
              <a:gd name="connsiteX2" fmla="*/ 3447151 w 3447151"/>
              <a:gd name="connsiteY2" fmla="*/ 2161911 h 2161911"/>
              <a:gd name="connsiteX3" fmla="*/ 253304 w 3447151"/>
              <a:gd name="connsiteY3" fmla="*/ 2161911 h 2161911"/>
              <a:gd name="connsiteX4" fmla="*/ 202263 w 3447151"/>
              <a:gd name="connsiteY4" fmla="*/ 2156766 h 2161911"/>
              <a:gd name="connsiteX5" fmla="*/ 0 w 3447151"/>
              <a:gd name="connsiteY5" fmla="*/ 1908598 h 2161911"/>
              <a:gd name="connsiteX6" fmla="*/ 0 w 3447151"/>
              <a:gd name="connsiteY6" fmla="*/ 57 h 216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7151" h="2161911">
                <a:moveTo>
                  <a:pt x="0" y="57"/>
                </a:moveTo>
                <a:lnTo>
                  <a:pt x="3447151" y="0"/>
                </a:lnTo>
                <a:lnTo>
                  <a:pt x="3447151" y="2161911"/>
                </a:lnTo>
                <a:lnTo>
                  <a:pt x="253304" y="2161911"/>
                </a:lnTo>
                <a:lnTo>
                  <a:pt x="202263" y="2156766"/>
                </a:lnTo>
                <a:cubicBezTo>
                  <a:pt x="86832" y="2133145"/>
                  <a:pt x="0" y="2031012"/>
                  <a:pt x="0" y="1908598"/>
                </a:cubicBezTo>
                <a:lnTo>
                  <a:pt x="0" y="57"/>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Klik op het pictogram om een afbeelding wilt toevoegen</a:t>
            </a:r>
            <a:endParaRPr lang="nl-BE" dirty="0"/>
          </a:p>
        </p:txBody>
      </p:sp>
      <p:sp>
        <p:nvSpPr>
          <p:cNvPr id="18" name="Tijdelijke aanduiding voor tekst 3">
            <a:extLst>
              <a:ext uri="{FF2B5EF4-FFF2-40B4-BE49-F238E27FC236}">
                <a16:creationId xmlns:a16="http://schemas.microsoft.com/office/drawing/2014/main" id="{F4205C8E-EDCD-4CAE-8AA0-7FBED8E5AA8C}"/>
              </a:ext>
            </a:extLst>
          </p:cNvPr>
          <p:cNvSpPr>
            <a:spLocks noGrp="1"/>
          </p:cNvSpPr>
          <p:nvPr>
            <p:ph type="body" sz="quarter" idx="23" hasCustomPrompt="1"/>
          </p:nvPr>
        </p:nvSpPr>
        <p:spPr>
          <a:xfrm>
            <a:off x="8112013" y="5715000"/>
            <a:ext cx="3435526" cy="522288"/>
          </a:xfrm>
        </p:spPr>
        <p:txBody>
          <a:bodyPr lIns="0" tIns="0" rIns="0" bIns="0">
            <a:normAutofit/>
          </a:bodyPr>
          <a:lstStyle>
            <a:lvl1pPr algn="ctr">
              <a:defRPr sz="22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19" name="Picture Placeholder 18">
            <a:extLst>
              <a:ext uri="{FF2B5EF4-FFF2-40B4-BE49-F238E27FC236}">
                <a16:creationId xmlns:a16="http://schemas.microsoft.com/office/drawing/2014/main" id="{1ED3D31F-C738-4F9C-B72F-C88CA5A78AE8}"/>
              </a:ext>
            </a:extLst>
          </p:cNvPr>
          <p:cNvSpPr>
            <a:spLocks noGrp="1"/>
          </p:cNvSpPr>
          <p:nvPr>
            <p:ph type="pic" sz="quarter" idx="24" hasCustomPrompt="1"/>
          </p:nvPr>
        </p:nvSpPr>
        <p:spPr>
          <a:xfrm>
            <a:off x="8091440" y="3448390"/>
            <a:ext cx="3447151" cy="2164080"/>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3447151"/>
              <a:gd name="connsiteY0" fmla="*/ 293133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93133 h 2445472"/>
              <a:gd name="connsiteX0" fmla="*/ 0 w 3447151"/>
              <a:gd name="connsiteY0" fmla="*/ 283618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83618 h 2445472"/>
              <a:gd name="connsiteX0" fmla="*/ 0 w 3447151"/>
              <a:gd name="connsiteY0" fmla="*/ 57 h 2161911"/>
              <a:gd name="connsiteX1" fmla="*/ 3447151 w 3447151"/>
              <a:gd name="connsiteY1" fmla="*/ 0 h 2161911"/>
              <a:gd name="connsiteX2" fmla="*/ 3447151 w 3447151"/>
              <a:gd name="connsiteY2" fmla="*/ 2161911 h 2161911"/>
              <a:gd name="connsiteX3" fmla="*/ 253304 w 3447151"/>
              <a:gd name="connsiteY3" fmla="*/ 2161911 h 2161911"/>
              <a:gd name="connsiteX4" fmla="*/ 202263 w 3447151"/>
              <a:gd name="connsiteY4" fmla="*/ 2156766 h 2161911"/>
              <a:gd name="connsiteX5" fmla="*/ 0 w 3447151"/>
              <a:gd name="connsiteY5" fmla="*/ 1908598 h 2161911"/>
              <a:gd name="connsiteX6" fmla="*/ 0 w 3447151"/>
              <a:gd name="connsiteY6" fmla="*/ 57 h 216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7151" h="2161911">
                <a:moveTo>
                  <a:pt x="0" y="57"/>
                </a:moveTo>
                <a:lnTo>
                  <a:pt x="3447151" y="0"/>
                </a:lnTo>
                <a:lnTo>
                  <a:pt x="3447151" y="2161911"/>
                </a:lnTo>
                <a:lnTo>
                  <a:pt x="253304" y="2161911"/>
                </a:lnTo>
                <a:lnTo>
                  <a:pt x="202263" y="2156766"/>
                </a:lnTo>
                <a:cubicBezTo>
                  <a:pt x="86832" y="2133145"/>
                  <a:pt x="0" y="2031012"/>
                  <a:pt x="0" y="1908598"/>
                </a:cubicBezTo>
                <a:lnTo>
                  <a:pt x="0" y="57"/>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Klik op het pictogram om een afbeelding wilt toevoegen</a:t>
            </a:r>
            <a:endParaRPr lang="nl-BE" dirty="0"/>
          </a:p>
        </p:txBody>
      </p:sp>
      <p:sp>
        <p:nvSpPr>
          <p:cNvPr id="20" name="Tijdelijke aanduiding voor tekst 3">
            <a:extLst>
              <a:ext uri="{FF2B5EF4-FFF2-40B4-BE49-F238E27FC236}">
                <a16:creationId xmlns:a16="http://schemas.microsoft.com/office/drawing/2014/main" id="{AA4DF06B-AC59-473E-838B-8E3C286ED3E7}"/>
              </a:ext>
            </a:extLst>
          </p:cNvPr>
          <p:cNvSpPr>
            <a:spLocks noGrp="1"/>
          </p:cNvSpPr>
          <p:nvPr>
            <p:ph type="body" sz="quarter" idx="25" hasCustomPrompt="1"/>
          </p:nvPr>
        </p:nvSpPr>
        <p:spPr>
          <a:xfrm>
            <a:off x="4388523" y="5695611"/>
            <a:ext cx="3435526" cy="522288"/>
          </a:xfrm>
        </p:spPr>
        <p:txBody>
          <a:bodyPr lIns="0" tIns="0" rIns="0" bIns="0">
            <a:normAutofit/>
          </a:bodyPr>
          <a:lstStyle>
            <a:lvl1pPr algn="ctr">
              <a:defRPr sz="22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21" name="Picture Placeholder 18">
            <a:extLst>
              <a:ext uri="{FF2B5EF4-FFF2-40B4-BE49-F238E27FC236}">
                <a16:creationId xmlns:a16="http://schemas.microsoft.com/office/drawing/2014/main" id="{5A8A8056-AAC5-480F-BEB9-C5496CB86469}"/>
              </a:ext>
            </a:extLst>
          </p:cNvPr>
          <p:cNvSpPr>
            <a:spLocks noGrp="1"/>
          </p:cNvSpPr>
          <p:nvPr>
            <p:ph type="pic" sz="quarter" idx="26" hasCustomPrompt="1"/>
          </p:nvPr>
        </p:nvSpPr>
        <p:spPr>
          <a:xfrm>
            <a:off x="4367950" y="3429001"/>
            <a:ext cx="3447151" cy="2164080"/>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3447151"/>
              <a:gd name="connsiteY0" fmla="*/ 293133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93133 h 2445472"/>
              <a:gd name="connsiteX0" fmla="*/ 0 w 3447151"/>
              <a:gd name="connsiteY0" fmla="*/ 283618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83618 h 2445472"/>
              <a:gd name="connsiteX0" fmla="*/ 0 w 3447151"/>
              <a:gd name="connsiteY0" fmla="*/ 57 h 2161911"/>
              <a:gd name="connsiteX1" fmla="*/ 3447151 w 3447151"/>
              <a:gd name="connsiteY1" fmla="*/ 0 h 2161911"/>
              <a:gd name="connsiteX2" fmla="*/ 3447151 w 3447151"/>
              <a:gd name="connsiteY2" fmla="*/ 2161911 h 2161911"/>
              <a:gd name="connsiteX3" fmla="*/ 253304 w 3447151"/>
              <a:gd name="connsiteY3" fmla="*/ 2161911 h 2161911"/>
              <a:gd name="connsiteX4" fmla="*/ 202263 w 3447151"/>
              <a:gd name="connsiteY4" fmla="*/ 2156766 h 2161911"/>
              <a:gd name="connsiteX5" fmla="*/ 0 w 3447151"/>
              <a:gd name="connsiteY5" fmla="*/ 1908598 h 2161911"/>
              <a:gd name="connsiteX6" fmla="*/ 0 w 3447151"/>
              <a:gd name="connsiteY6" fmla="*/ 57 h 216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7151" h="2161911">
                <a:moveTo>
                  <a:pt x="0" y="57"/>
                </a:moveTo>
                <a:lnTo>
                  <a:pt x="3447151" y="0"/>
                </a:lnTo>
                <a:lnTo>
                  <a:pt x="3447151" y="2161911"/>
                </a:lnTo>
                <a:lnTo>
                  <a:pt x="253304" y="2161911"/>
                </a:lnTo>
                <a:lnTo>
                  <a:pt x="202263" y="2156766"/>
                </a:lnTo>
                <a:cubicBezTo>
                  <a:pt x="86832" y="2133145"/>
                  <a:pt x="0" y="2031012"/>
                  <a:pt x="0" y="1908598"/>
                </a:cubicBezTo>
                <a:lnTo>
                  <a:pt x="0" y="57"/>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Klik op het pictogram om een afbeelding wilt toevoegen</a:t>
            </a:r>
            <a:endParaRPr lang="nl-BE" dirty="0"/>
          </a:p>
        </p:txBody>
      </p:sp>
      <p:sp>
        <p:nvSpPr>
          <p:cNvPr id="26" name="Titel 4">
            <a:extLst>
              <a:ext uri="{FF2B5EF4-FFF2-40B4-BE49-F238E27FC236}">
                <a16:creationId xmlns:a16="http://schemas.microsoft.com/office/drawing/2014/main" id="{BF506F9A-6AEF-4107-B883-967660CEF6B9}"/>
              </a:ext>
            </a:extLst>
          </p:cNvPr>
          <p:cNvSpPr>
            <a:spLocks noGrp="1"/>
          </p:cNvSpPr>
          <p:nvPr>
            <p:ph type="title"/>
          </p:nvPr>
        </p:nvSpPr>
        <p:spPr>
          <a:xfrm>
            <a:off x="8112014" y="620712"/>
            <a:ext cx="3456100" cy="2164080"/>
          </a:xfrm>
        </p:spPr>
        <p:txBody>
          <a:bodyPr anchor="b"/>
          <a:lstStyle>
            <a:lvl1pPr>
              <a:defRPr b="1" i="0">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27" name="Tijdelijke aanduiding voor tekst 3">
            <a:extLst>
              <a:ext uri="{FF2B5EF4-FFF2-40B4-BE49-F238E27FC236}">
                <a16:creationId xmlns:a16="http://schemas.microsoft.com/office/drawing/2014/main" id="{AD40021B-239F-429A-9AC4-3A1703053D6B}"/>
              </a:ext>
            </a:extLst>
          </p:cNvPr>
          <p:cNvSpPr>
            <a:spLocks noGrp="1"/>
          </p:cNvSpPr>
          <p:nvPr>
            <p:ph type="body" sz="quarter" idx="27" hasCustomPrompt="1"/>
          </p:nvPr>
        </p:nvSpPr>
        <p:spPr>
          <a:xfrm>
            <a:off x="665034" y="2888922"/>
            <a:ext cx="3435526" cy="522288"/>
          </a:xfrm>
        </p:spPr>
        <p:txBody>
          <a:bodyPr lIns="0" tIns="0" rIns="0" bIns="0">
            <a:normAutofit/>
          </a:bodyPr>
          <a:lstStyle>
            <a:lvl1pPr algn="ctr">
              <a:defRPr sz="22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28" name="Picture Placeholder 18">
            <a:extLst>
              <a:ext uri="{FF2B5EF4-FFF2-40B4-BE49-F238E27FC236}">
                <a16:creationId xmlns:a16="http://schemas.microsoft.com/office/drawing/2014/main" id="{2892C374-9C1C-4DA8-B4B3-E43CCEB0CAC2}"/>
              </a:ext>
            </a:extLst>
          </p:cNvPr>
          <p:cNvSpPr>
            <a:spLocks noGrp="1"/>
          </p:cNvSpPr>
          <p:nvPr>
            <p:ph type="pic" sz="quarter" idx="28" hasCustomPrompt="1"/>
          </p:nvPr>
        </p:nvSpPr>
        <p:spPr>
          <a:xfrm>
            <a:off x="644461" y="622312"/>
            <a:ext cx="3447151" cy="2164080"/>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3447151"/>
              <a:gd name="connsiteY0" fmla="*/ 293133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93133 h 2445472"/>
              <a:gd name="connsiteX0" fmla="*/ 0 w 3447151"/>
              <a:gd name="connsiteY0" fmla="*/ 283618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83618 h 2445472"/>
              <a:gd name="connsiteX0" fmla="*/ 0 w 3447151"/>
              <a:gd name="connsiteY0" fmla="*/ 57 h 2161911"/>
              <a:gd name="connsiteX1" fmla="*/ 3447151 w 3447151"/>
              <a:gd name="connsiteY1" fmla="*/ 0 h 2161911"/>
              <a:gd name="connsiteX2" fmla="*/ 3447151 w 3447151"/>
              <a:gd name="connsiteY2" fmla="*/ 2161911 h 2161911"/>
              <a:gd name="connsiteX3" fmla="*/ 253304 w 3447151"/>
              <a:gd name="connsiteY3" fmla="*/ 2161911 h 2161911"/>
              <a:gd name="connsiteX4" fmla="*/ 202263 w 3447151"/>
              <a:gd name="connsiteY4" fmla="*/ 2156766 h 2161911"/>
              <a:gd name="connsiteX5" fmla="*/ 0 w 3447151"/>
              <a:gd name="connsiteY5" fmla="*/ 1908598 h 2161911"/>
              <a:gd name="connsiteX6" fmla="*/ 0 w 3447151"/>
              <a:gd name="connsiteY6" fmla="*/ 57 h 216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7151" h="2161911">
                <a:moveTo>
                  <a:pt x="0" y="57"/>
                </a:moveTo>
                <a:lnTo>
                  <a:pt x="3447151" y="0"/>
                </a:lnTo>
                <a:lnTo>
                  <a:pt x="3447151" y="2161911"/>
                </a:lnTo>
                <a:lnTo>
                  <a:pt x="253304" y="2161911"/>
                </a:lnTo>
                <a:lnTo>
                  <a:pt x="202263" y="2156766"/>
                </a:lnTo>
                <a:cubicBezTo>
                  <a:pt x="86832" y="2133145"/>
                  <a:pt x="0" y="2031012"/>
                  <a:pt x="0" y="1908598"/>
                </a:cubicBezTo>
                <a:lnTo>
                  <a:pt x="0" y="57"/>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Klik op het pictogram om een afbeelding wilt toevoegen</a:t>
            </a:r>
            <a:endParaRPr lang="nl-BE" dirty="0"/>
          </a:p>
        </p:txBody>
      </p:sp>
      <p:sp>
        <p:nvSpPr>
          <p:cNvPr id="29" name="Tijdelijke aanduiding voor tekst 3">
            <a:extLst>
              <a:ext uri="{FF2B5EF4-FFF2-40B4-BE49-F238E27FC236}">
                <a16:creationId xmlns:a16="http://schemas.microsoft.com/office/drawing/2014/main" id="{06BBBC39-2148-447E-BD79-69F61772DE9B}"/>
              </a:ext>
            </a:extLst>
          </p:cNvPr>
          <p:cNvSpPr>
            <a:spLocks noGrp="1"/>
          </p:cNvSpPr>
          <p:nvPr>
            <p:ph type="body" sz="quarter" idx="29" hasCustomPrompt="1"/>
          </p:nvPr>
        </p:nvSpPr>
        <p:spPr>
          <a:xfrm>
            <a:off x="4409096" y="2887323"/>
            <a:ext cx="3435526" cy="522288"/>
          </a:xfrm>
        </p:spPr>
        <p:txBody>
          <a:bodyPr lIns="0" tIns="0" rIns="0" bIns="0">
            <a:normAutofit/>
          </a:bodyPr>
          <a:lstStyle>
            <a:lvl1pPr algn="ctr">
              <a:defRPr sz="2200" b="1" i="0">
                <a:solidFill>
                  <a:schemeClr val="accent2"/>
                </a:solidFill>
                <a:latin typeface="Calibri" panose="020F0502020204030204" pitchFamily="34" charset="0"/>
                <a:cs typeface="Calibri" panose="020F0502020204030204" pitchFamily="34" charset="0"/>
              </a:defRPr>
            </a:lvl1pPr>
          </a:lstStyle>
          <a:p>
            <a:r>
              <a:rPr lang="nl-NL" dirty="0"/>
              <a:t>Klik om stijl te bewerken</a:t>
            </a:r>
            <a:endParaRPr lang="nl-BE" dirty="0"/>
          </a:p>
        </p:txBody>
      </p:sp>
      <p:sp>
        <p:nvSpPr>
          <p:cNvPr id="30" name="Picture Placeholder 18">
            <a:extLst>
              <a:ext uri="{FF2B5EF4-FFF2-40B4-BE49-F238E27FC236}">
                <a16:creationId xmlns:a16="http://schemas.microsoft.com/office/drawing/2014/main" id="{CE0952B2-A571-4A94-8E03-636743109153}"/>
              </a:ext>
            </a:extLst>
          </p:cNvPr>
          <p:cNvSpPr>
            <a:spLocks noGrp="1"/>
          </p:cNvSpPr>
          <p:nvPr>
            <p:ph type="pic" sz="quarter" idx="30" hasCustomPrompt="1"/>
          </p:nvPr>
        </p:nvSpPr>
        <p:spPr>
          <a:xfrm>
            <a:off x="4388523" y="620713"/>
            <a:ext cx="3447151" cy="2164080"/>
          </a:xfrm>
          <a:custGeom>
            <a:avLst/>
            <a:gdLst>
              <a:gd name="connsiteX0" fmla="*/ 0 w 3447151"/>
              <a:gd name="connsiteY0" fmla="*/ 0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0" fmla="*/ 0 w 3447151"/>
              <a:gd name="connsiteY0" fmla="*/ 293133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93133 h 2445472"/>
              <a:gd name="connsiteX0" fmla="*/ 0 w 3447151"/>
              <a:gd name="connsiteY0" fmla="*/ 283618 h 2445472"/>
              <a:gd name="connsiteX1" fmla="*/ 3447151 w 3447151"/>
              <a:gd name="connsiteY1" fmla="*/ 0 h 2445472"/>
              <a:gd name="connsiteX2" fmla="*/ 3447151 w 3447151"/>
              <a:gd name="connsiteY2" fmla="*/ 2445472 h 2445472"/>
              <a:gd name="connsiteX3" fmla="*/ 253304 w 3447151"/>
              <a:gd name="connsiteY3" fmla="*/ 2445472 h 2445472"/>
              <a:gd name="connsiteX4" fmla="*/ 202263 w 3447151"/>
              <a:gd name="connsiteY4" fmla="*/ 2440327 h 2445472"/>
              <a:gd name="connsiteX5" fmla="*/ 0 w 3447151"/>
              <a:gd name="connsiteY5" fmla="*/ 2192159 h 2445472"/>
              <a:gd name="connsiteX6" fmla="*/ 0 w 3447151"/>
              <a:gd name="connsiteY6" fmla="*/ 283618 h 2445472"/>
              <a:gd name="connsiteX0" fmla="*/ 0 w 3447151"/>
              <a:gd name="connsiteY0" fmla="*/ 57 h 2161911"/>
              <a:gd name="connsiteX1" fmla="*/ 3447151 w 3447151"/>
              <a:gd name="connsiteY1" fmla="*/ 0 h 2161911"/>
              <a:gd name="connsiteX2" fmla="*/ 3447151 w 3447151"/>
              <a:gd name="connsiteY2" fmla="*/ 2161911 h 2161911"/>
              <a:gd name="connsiteX3" fmla="*/ 253304 w 3447151"/>
              <a:gd name="connsiteY3" fmla="*/ 2161911 h 2161911"/>
              <a:gd name="connsiteX4" fmla="*/ 202263 w 3447151"/>
              <a:gd name="connsiteY4" fmla="*/ 2156766 h 2161911"/>
              <a:gd name="connsiteX5" fmla="*/ 0 w 3447151"/>
              <a:gd name="connsiteY5" fmla="*/ 1908598 h 2161911"/>
              <a:gd name="connsiteX6" fmla="*/ 0 w 3447151"/>
              <a:gd name="connsiteY6" fmla="*/ 57 h 216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47151" h="2161911">
                <a:moveTo>
                  <a:pt x="0" y="57"/>
                </a:moveTo>
                <a:lnTo>
                  <a:pt x="3447151" y="0"/>
                </a:lnTo>
                <a:lnTo>
                  <a:pt x="3447151" y="2161911"/>
                </a:lnTo>
                <a:lnTo>
                  <a:pt x="253304" y="2161911"/>
                </a:lnTo>
                <a:lnTo>
                  <a:pt x="202263" y="2156766"/>
                </a:lnTo>
                <a:cubicBezTo>
                  <a:pt x="86832" y="2133145"/>
                  <a:pt x="0" y="2031012"/>
                  <a:pt x="0" y="1908598"/>
                </a:cubicBezTo>
                <a:lnTo>
                  <a:pt x="0" y="57"/>
                </a:lnTo>
                <a:close/>
              </a:path>
            </a:pathLst>
          </a:custGeom>
          <a:solidFill>
            <a:schemeClr val="accent1"/>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b="0" i="0">
                <a:solidFill>
                  <a:schemeClr val="bg1"/>
                </a:solidFill>
                <a:latin typeface="Calibri Light" panose="020F0302020204030204" pitchFamily="34" charset="0"/>
                <a:cs typeface="Calibri Light" panose="020F0302020204030204" pitchFamily="34" charset="0"/>
              </a:defRPr>
            </a:lvl1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nl-NL" dirty="0"/>
              <a:t>Klik op het pictogram om een afbeelding wilt toevoegen</a:t>
            </a:r>
            <a:endParaRPr lang="nl-BE" dirty="0"/>
          </a:p>
        </p:txBody>
      </p:sp>
    </p:spTree>
    <p:extLst>
      <p:ext uri="{BB962C8B-B14F-4D97-AF65-F5344CB8AC3E}">
        <p14:creationId xmlns:p14="http://schemas.microsoft.com/office/powerpoint/2010/main" val="2776347478"/>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UAntwerpen_2imag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1B9851-093E-A241-B582-F0998CFFFEA9}"/>
              </a:ext>
            </a:extLst>
          </p:cNvPr>
          <p:cNvSpPr>
            <a:spLocks noGrp="1"/>
          </p:cNvSpPr>
          <p:nvPr>
            <p:ph type="sldNum" sz="quarter" idx="10"/>
          </p:nvPr>
        </p:nvSpPr>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
        <p:nvSpPr>
          <p:cNvPr id="7" name="Titel 4">
            <a:extLst>
              <a:ext uri="{FF2B5EF4-FFF2-40B4-BE49-F238E27FC236}">
                <a16:creationId xmlns:a16="http://schemas.microsoft.com/office/drawing/2014/main" id="{041CBA9C-BD5E-424C-93BC-60164869E1DC}"/>
              </a:ext>
            </a:extLst>
          </p:cNvPr>
          <p:cNvSpPr>
            <a:spLocks noGrp="1"/>
          </p:cNvSpPr>
          <p:nvPr>
            <p:ph type="title" hasCustomPrompt="1"/>
          </p:nvPr>
        </p:nvSpPr>
        <p:spPr>
          <a:xfrm>
            <a:off x="6422379" y="620713"/>
            <a:ext cx="5145734" cy="1385085"/>
          </a:xfrm>
        </p:spPr>
        <p:txBody>
          <a:bodyPr/>
          <a:lstStyle>
            <a:lvl1pPr>
              <a:defRPr b="1" i="0">
                <a:latin typeface="Calibri" panose="020F0502020204030204" pitchFamily="34" charset="0"/>
                <a:cs typeface="Calibri" panose="020F0502020204030204" pitchFamily="34" charset="0"/>
              </a:defRPr>
            </a:lvl1pPr>
          </a:lstStyle>
          <a:p>
            <a:r>
              <a:rPr lang="en-US" noProof="0" dirty="0"/>
              <a:t>Click to edit master title style</a:t>
            </a:r>
            <a:endParaRPr lang="nl-BE" noProof="0" dirty="0"/>
          </a:p>
        </p:txBody>
      </p:sp>
      <p:sp>
        <p:nvSpPr>
          <p:cNvPr id="9" name="Picture Placeholder 32">
            <a:extLst>
              <a:ext uri="{FF2B5EF4-FFF2-40B4-BE49-F238E27FC236}">
                <a16:creationId xmlns:a16="http://schemas.microsoft.com/office/drawing/2014/main" id="{971C9B50-FEE3-1047-A14B-9C8C2F5D6064}"/>
              </a:ext>
            </a:extLst>
          </p:cNvPr>
          <p:cNvSpPr>
            <a:spLocks noGrp="1"/>
          </p:cNvSpPr>
          <p:nvPr>
            <p:ph type="pic" idx="1" hasCustomPrompt="1"/>
          </p:nvPr>
        </p:nvSpPr>
        <p:spPr>
          <a:xfrm>
            <a:off x="623889" y="620713"/>
            <a:ext cx="5145732" cy="5616575"/>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45732" h="5616575">
                <a:moveTo>
                  <a:pt x="0" y="0"/>
                </a:moveTo>
                <a:lnTo>
                  <a:pt x="5145732" y="0"/>
                </a:lnTo>
                <a:lnTo>
                  <a:pt x="5145732" y="5616575"/>
                </a:lnTo>
                <a:lnTo>
                  <a:pt x="253304" y="5616575"/>
                </a:lnTo>
                <a:lnTo>
                  <a:pt x="202263" y="5611430"/>
                </a:lnTo>
                <a:cubicBezTo>
                  <a:pt x="86832" y="5587809"/>
                  <a:pt x="0" y="5485676"/>
                  <a:pt x="0" y="5363262"/>
                </a:cubicBez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
        <p:nvSpPr>
          <p:cNvPr id="8" name="Picture Placeholder 32">
            <a:extLst>
              <a:ext uri="{FF2B5EF4-FFF2-40B4-BE49-F238E27FC236}">
                <a16:creationId xmlns:a16="http://schemas.microsoft.com/office/drawing/2014/main" id="{5A60CE7B-6F94-47E9-B422-DD08E70AFF66}"/>
              </a:ext>
            </a:extLst>
          </p:cNvPr>
          <p:cNvSpPr>
            <a:spLocks noGrp="1"/>
          </p:cNvSpPr>
          <p:nvPr>
            <p:ph type="pic" idx="11" hasCustomPrompt="1"/>
          </p:nvPr>
        </p:nvSpPr>
        <p:spPr>
          <a:xfrm>
            <a:off x="6422379" y="2010282"/>
            <a:ext cx="5145732" cy="4227006"/>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0" fmla="*/ 0 w 5145732"/>
              <a:gd name="connsiteY0" fmla="*/ 0 h 5616575"/>
              <a:gd name="connsiteX1" fmla="*/ 5145732 w 5145732"/>
              <a:gd name="connsiteY1" fmla="*/ 1494263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0 h 5616575"/>
              <a:gd name="connsiteX1" fmla="*/ 5145732 w 5145732"/>
              <a:gd name="connsiteY1" fmla="*/ 1390445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 name="connsiteX6" fmla="*/ 0 w 5145732"/>
              <a:gd name="connsiteY6" fmla="*/ 0 h 5616575"/>
              <a:gd name="connsiteX0" fmla="*/ 0 w 5145732"/>
              <a:gd name="connsiteY0" fmla="*/ 142872 h 4226130"/>
              <a:gd name="connsiteX1" fmla="*/ 5145732 w 5145732"/>
              <a:gd name="connsiteY1" fmla="*/ 0 h 4226130"/>
              <a:gd name="connsiteX2" fmla="*/ 5145732 w 5145732"/>
              <a:gd name="connsiteY2" fmla="*/ 4226130 h 4226130"/>
              <a:gd name="connsiteX3" fmla="*/ 253304 w 5145732"/>
              <a:gd name="connsiteY3" fmla="*/ 4226130 h 4226130"/>
              <a:gd name="connsiteX4" fmla="*/ 202263 w 5145732"/>
              <a:gd name="connsiteY4" fmla="*/ 4220985 h 4226130"/>
              <a:gd name="connsiteX5" fmla="*/ 0 w 5145732"/>
              <a:gd name="connsiteY5" fmla="*/ 3972817 h 4226130"/>
              <a:gd name="connsiteX6" fmla="*/ 0 w 5145732"/>
              <a:gd name="connsiteY6" fmla="*/ 142872 h 4226130"/>
              <a:gd name="connsiteX0" fmla="*/ 0 w 5145732"/>
              <a:gd name="connsiteY0" fmla="*/ 0 h 4227006"/>
              <a:gd name="connsiteX1" fmla="*/ 5145732 w 5145732"/>
              <a:gd name="connsiteY1" fmla="*/ 876 h 4227006"/>
              <a:gd name="connsiteX2" fmla="*/ 5145732 w 5145732"/>
              <a:gd name="connsiteY2" fmla="*/ 4227006 h 4227006"/>
              <a:gd name="connsiteX3" fmla="*/ 253304 w 5145732"/>
              <a:gd name="connsiteY3" fmla="*/ 4227006 h 4227006"/>
              <a:gd name="connsiteX4" fmla="*/ 202263 w 5145732"/>
              <a:gd name="connsiteY4" fmla="*/ 4221861 h 4227006"/>
              <a:gd name="connsiteX5" fmla="*/ 0 w 5145732"/>
              <a:gd name="connsiteY5" fmla="*/ 3973693 h 4227006"/>
              <a:gd name="connsiteX6" fmla="*/ 0 w 5145732"/>
              <a:gd name="connsiteY6" fmla="*/ 0 h 4227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45732" h="4227006">
                <a:moveTo>
                  <a:pt x="0" y="0"/>
                </a:moveTo>
                <a:lnTo>
                  <a:pt x="5145732" y="876"/>
                </a:lnTo>
                <a:lnTo>
                  <a:pt x="5145732" y="4227006"/>
                </a:lnTo>
                <a:lnTo>
                  <a:pt x="253304" y="4227006"/>
                </a:lnTo>
                <a:lnTo>
                  <a:pt x="202263" y="4221861"/>
                </a:lnTo>
                <a:cubicBezTo>
                  <a:pt x="86832" y="4198240"/>
                  <a:pt x="0" y="4096107"/>
                  <a:pt x="0" y="3973693"/>
                </a:cubicBezTo>
                <a:lnTo>
                  <a:pt x="0" y="0"/>
                </a:ln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dirty="0"/>
              <a:t>Click the icon to add an image</a:t>
            </a:r>
          </a:p>
        </p:txBody>
      </p:sp>
    </p:spTree>
    <p:extLst>
      <p:ext uri="{BB962C8B-B14F-4D97-AF65-F5344CB8AC3E}">
        <p14:creationId xmlns:p14="http://schemas.microsoft.com/office/powerpoint/2010/main" val="403156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ntwerpen_imagequote">
    <p:spTree>
      <p:nvGrpSpPr>
        <p:cNvPr id="1" name=""/>
        <p:cNvGrpSpPr/>
        <p:nvPr/>
      </p:nvGrpSpPr>
      <p:grpSpPr>
        <a:xfrm>
          <a:off x="0" y="0"/>
          <a:ext cx="0" cy="0"/>
          <a:chOff x="0" y="0"/>
          <a:chExt cx="0" cy="0"/>
        </a:xfrm>
      </p:grpSpPr>
      <p:sp>
        <p:nvSpPr>
          <p:cNvPr id="5" name="Tijdelijke aanduiding voor tekst 5">
            <a:extLst>
              <a:ext uri="{FF2B5EF4-FFF2-40B4-BE49-F238E27FC236}">
                <a16:creationId xmlns:a16="http://schemas.microsoft.com/office/drawing/2014/main" id="{B12DC5D2-C15B-384E-ACE3-F0E40CA5B411}"/>
              </a:ext>
            </a:extLst>
          </p:cNvPr>
          <p:cNvSpPr>
            <a:spLocks noGrp="1"/>
          </p:cNvSpPr>
          <p:nvPr>
            <p:ph type="body" sz="quarter" idx="12" hasCustomPrompt="1"/>
          </p:nvPr>
        </p:nvSpPr>
        <p:spPr>
          <a:xfrm>
            <a:off x="6419850" y="3790950"/>
            <a:ext cx="4679950" cy="728662"/>
          </a:xfrm>
          <a:prstGeom prst="rect">
            <a:avLst/>
          </a:prstGeom>
        </p:spPr>
        <p:txBody>
          <a:bodyPr lIns="0" tIns="0" rIns="0" bIns="0">
            <a:noAutofit/>
          </a:bodyPr>
          <a:lstStyle>
            <a:lvl1pPr marL="0" indent="0">
              <a:buNone/>
              <a:defRPr sz="2400" b="1" i="0">
                <a:latin typeface="Calibri" panose="020F0502020204030204" pitchFamily="34" charset="0"/>
                <a:cs typeface="Calibri" panose="020F0502020204030204" pitchFamily="34" charset="0"/>
              </a:defRPr>
            </a:lvl1pPr>
          </a:lstStyle>
          <a:p>
            <a:r>
              <a:rPr lang="en-US" noProof="0" dirty="0"/>
              <a:t>First Name Surname</a:t>
            </a:r>
          </a:p>
        </p:txBody>
      </p:sp>
      <p:sp>
        <p:nvSpPr>
          <p:cNvPr id="7" name="Text Placeholder 6">
            <a:extLst>
              <a:ext uri="{FF2B5EF4-FFF2-40B4-BE49-F238E27FC236}">
                <a16:creationId xmlns:a16="http://schemas.microsoft.com/office/drawing/2014/main" id="{028C578B-3D4D-A146-A851-282B51A240E9}"/>
              </a:ext>
            </a:extLst>
          </p:cNvPr>
          <p:cNvSpPr>
            <a:spLocks noGrp="1"/>
          </p:cNvSpPr>
          <p:nvPr>
            <p:ph type="body" sz="quarter" idx="14" hasCustomPrompt="1"/>
          </p:nvPr>
        </p:nvSpPr>
        <p:spPr>
          <a:xfrm>
            <a:off x="6419850" y="1550988"/>
            <a:ext cx="5148263" cy="2009775"/>
          </a:xfrm>
          <a:prstGeom prst="rect">
            <a:avLst/>
          </a:prstGeom>
        </p:spPr>
        <p:txBody>
          <a:bodyPr/>
          <a:lstStyle>
            <a:lvl1pPr>
              <a:buFontTx/>
              <a:buNone/>
              <a:defRPr sz="4000" b="1" i="0">
                <a:latin typeface="Calibri" panose="020F0502020204030204" pitchFamily="34" charset="0"/>
                <a:cs typeface="Calibri" panose="020F0502020204030204" pitchFamily="34" charset="0"/>
              </a:defRPr>
            </a:lvl1pPr>
            <a:lvl2pPr>
              <a:buFontTx/>
              <a:buNone/>
              <a:defRPr b="1" i="0">
                <a:latin typeface="ITC Officina Sans Std Book" panose="020B0506040203020204" pitchFamily="34" charset="77"/>
              </a:defRPr>
            </a:lvl2pPr>
            <a:lvl3pPr>
              <a:buFontTx/>
              <a:buNone/>
              <a:defRPr b="1" i="0">
                <a:latin typeface="ITC Officina Sans Std Book" panose="020B0506040203020204" pitchFamily="34" charset="77"/>
              </a:defRPr>
            </a:lvl3pPr>
            <a:lvl4pPr>
              <a:buFontTx/>
              <a:buNone/>
              <a:defRPr b="1" i="0">
                <a:latin typeface="ITC Officina Sans Std Book" panose="020B0506040203020204" pitchFamily="34" charset="77"/>
              </a:defRPr>
            </a:lvl4pPr>
            <a:lvl5pPr>
              <a:buFontTx/>
              <a:buNone/>
              <a:defRPr b="1" i="0">
                <a:latin typeface="ITC Officina Sans Std Book" panose="020B0506040203020204" pitchFamily="34" charset="77"/>
              </a:defRPr>
            </a:lvl5pPr>
          </a:lstStyle>
          <a:p>
            <a:pPr lvl="0"/>
            <a:r>
              <a:rPr lang="en-US" noProof="0"/>
              <a:t>Quote</a:t>
            </a:r>
          </a:p>
        </p:txBody>
      </p:sp>
      <p:sp>
        <p:nvSpPr>
          <p:cNvPr id="8" name="Picture Placeholder 32">
            <a:extLst>
              <a:ext uri="{FF2B5EF4-FFF2-40B4-BE49-F238E27FC236}">
                <a16:creationId xmlns:a16="http://schemas.microsoft.com/office/drawing/2014/main" id="{EC1F9A97-4534-9843-B646-D059D7C6C134}"/>
              </a:ext>
            </a:extLst>
          </p:cNvPr>
          <p:cNvSpPr>
            <a:spLocks noGrp="1"/>
          </p:cNvSpPr>
          <p:nvPr>
            <p:ph type="pic" idx="1" hasCustomPrompt="1"/>
          </p:nvPr>
        </p:nvSpPr>
        <p:spPr>
          <a:xfrm>
            <a:off x="623889" y="620713"/>
            <a:ext cx="5145732" cy="5616575"/>
          </a:xfrm>
          <a:custGeom>
            <a:avLst/>
            <a:gdLst>
              <a:gd name="connsiteX0" fmla="*/ 0 w 5145732"/>
              <a:gd name="connsiteY0" fmla="*/ 0 h 5616575"/>
              <a:gd name="connsiteX1" fmla="*/ 5145732 w 5145732"/>
              <a:gd name="connsiteY1" fmla="*/ 0 h 5616575"/>
              <a:gd name="connsiteX2" fmla="*/ 5145732 w 5145732"/>
              <a:gd name="connsiteY2" fmla="*/ 5616575 h 5616575"/>
              <a:gd name="connsiteX3" fmla="*/ 253304 w 5145732"/>
              <a:gd name="connsiteY3" fmla="*/ 5616575 h 5616575"/>
              <a:gd name="connsiteX4" fmla="*/ 202263 w 5145732"/>
              <a:gd name="connsiteY4" fmla="*/ 5611430 h 5616575"/>
              <a:gd name="connsiteX5" fmla="*/ 0 w 5145732"/>
              <a:gd name="connsiteY5" fmla="*/ 5363262 h 561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45732" h="5616575">
                <a:moveTo>
                  <a:pt x="0" y="0"/>
                </a:moveTo>
                <a:lnTo>
                  <a:pt x="5145732" y="0"/>
                </a:lnTo>
                <a:lnTo>
                  <a:pt x="5145732" y="5616575"/>
                </a:lnTo>
                <a:lnTo>
                  <a:pt x="253304" y="5616575"/>
                </a:lnTo>
                <a:lnTo>
                  <a:pt x="202263" y="5611430"/>
                </a:lnTo>
                <a:cubicBezTo>
                  <a:pt x="86832" y="5587809"/>
                  <a:pt x="0" y="5485676"/>
                  <a:pt x="0" y="5363262"/>
                </a:cubicBezTo>
                <a:close/>
              </a:path>
            </a:pathLst>
          </a:custGeom>
          <a:solidFill>
            <a:schemeClr val="tx2"/>
          </a:solidFill>
        </p:spPr>
        <p:txBody>
          <a:bodyPr wrap="square">
            <a:noAutofit/>
          </a:bodyPr>
          <a:lstStyle>
            <a:lvl1pPr marL="0" marR="0" indent="0" algn="l" defTabSz="914400" rtl="0" eaLnBrk="1" fontAlgn="auto" latinLnBrk="0" hangingPunct="1">
              <a:lnSpc>
                <a:spcPct val="90000"/>
              </a:lnSpc>
              <a:spcBef>
                <a:spcPts val="1000"/>
              </a:spcBef>
              <a:spcAft>
                <a:spcPts val="0"/>
              </a:spcAft>
              <a:buClr>
                <a:schemeClr val="accent2"/>
              </a:buClr>
              <a:buSzPct val="75000"/>
              <a:buFontTx/>
              <a:buNone/>
              <a:tabLst/>
              <a:defRPr sz="3200" b="0" i="0">
                <a:solidFill>
                  <a:schemeClr val="bg1"/>
                </a:solidFill>
                <a:latin typeface="Calibri Light" panose="020F0302020204030204" pitchFamily="34" charset="0"/>
                <a:cs typeface="Calibri Light" panose="020F030202020403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000"/>
              </a:spcBef>
              <a:spcAft>
                <a:spcPts val="0"/>
              </a:spcAft>
              <a:buClr>
                <a:schemeClr val="accent2"/>
              </a:buClr>
              <a:buSzPct val="75000"/>
              <a:buFontTx/>
              <a:buNone/>
              <a:tabLst/>
              <a:defRPr/>
            </a:pPr>
            <a:r>
              <a:rPr lang="en-US" noProof="0"/>
              <a:t>Click the icon to add an image</a:t>
            </a:r>
          </a:p>
        </p:txBody>
      </p:sp>
      <p:sp>
        <p:nvSpPr>
          <p:cNvPr id="9" name="TextBox 8">
            <a:extLst>
              <a:ext uri="{FF2B5EF4-FFF2-40B4-BE49-F238E27FC236}">
                <a16:creationId xmlns:a16="http://schemas.microsoft.com/office/drawing/2014/main" id="{6A5BB1C7-FC5A-B946-BB68-C1CE13FA7270}"/>
              </a:ext>
            </a:extLst>
          </p:cNvPr>
          <p:cNvSpPr txBox="1"/>
          <p:nvPr userDrawn="1"/>
        </p:nvSpPr>
        <p:spPr>
          <a:xfrm>
            <a:off x="7758545" y="1939636"/>
            <a:ext cx="0" cy="0"/>
          </a:xfrm>
          <a:prstGeom prst="rect">
            <a:avLst/>
          </a:prstGeom>
        </p:spPr>
        <p:txBody>
          <a:bodyPr vert="horz" wrap="none" lIns="91440" tIns="45720" rIns="91440" bIns="45720" rtlCol="0">
            <a:normAutofit fontScale="25000" lnSpcReduction="20000"/>
          </a:bodyPr>
          <a:lstStyle/>
          <a:p>
            <a:pPr algn="l"/>
            <a:endParaRPr lang="en-US" sz="1600" b="0" i="0" noProof="0">
              <a:latin typeface="ITC Officina Sans Std Book" panose="020B0506040203020204" pitchFamily="34" charset="77"/>
            </a:endParaRPr>
          </a:p>
        </p:txBody>
      </p:sp>
      <p:pic>
        <p:nvPicPr>
          <p:cNvPr id="10" name="Afbeelding 9">
            <a:extLst>
              <a:ext uri="{FF2B5EF4-FFF2-40B4-BE49-F238E27FC236}">
                <a16:creationId xmlns:a16="http://schemas.microsoft.com/office/drawing/2014/main" id="{9383AC61-44D7-9E4C-BDF1-D20A908A638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419850" y="620713"/>
            <a:ext cx="457550" cy="432593"/>
          </a:xfrm>
          <a:prstGeom prst="rect">
            <a:avLst/>
          </a:prstGeom>
        </p:spPr>
      </p:pic>
      <p:sp>
        <p:nvSpPr>
          <p:cNvPr id="11" name="Slide Number Placeholder 2">
            <a:extLst>
              <a:ext uri="{FF2B5EF4-FFF2-40B4-BE49-F238E27FC236}">
                <a16:creationId xmlns:a16="http://schemas.microsoft.com/office/drawing/2014/main" id="{7E144AFC-D904-4FB6-B919-055F696512AF}"/>
              </a:ext>
            </a:extLst>
          </p:cNvPr>
          <p:cNvSpPr>
            <a:spLocks noGrp="1"/>
          </p:cNvSpPr>
          <p:nvPr>
            <p:ph type="sldNum" sz="quarter" idx="10"/>
          </p:nvPr>
        </p:nvSpPr>
        <p:spPr>
          <a:xfrm>
            <a:off x="8923493" y="6339173"/>
            <a:ext cx="2644619" cy="365125"/>
          </a:xfrm>
        </p:spPr>
        <p:txBody>
          <a:bodyPr/>
          <a:lstStyle>
            <a:lvl1pPr>
              <a:defRPr b="0" i="0">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endParaRPr>
          </a:p>
        </p:txBody>
      </p:sp>
    </p:spTree>
    <p:extLst>
      <p:ext uri="{BB962C8B-B14F-4D97-AF65-F5344CB8AC3E}">
        <p14:creationId xmlns:p14="http://schemas.microsoft.com/office/powerpoint/2010/main" val="1833643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3.xml"/><Relationship Id="rId7" Type="http://schemas.openxmlformats.org/officeDocument/2006/relationships/theme" Target="../theme/theme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4"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jdelijke aanduiding voor titel 1">
            <a:extLst>
              <a:ext uri="{FF2B5EF4-FFF2-40B4-BE49-F238E27FC236}">
                <a16:creationId xmlns:a16="http://schemas.microsoft.com/office/drawing/2014/main" id="{1948A336-DFA9-6348-B512-B2BBC75D1D43}"/>
              </a:ext>
            </a:extLst>
          </p:cNvPr>
          <p:cNvSpPr>
            <a:spLocks noGrp="1"/>
          </p:cNvSpPr>
          <p:nvPr>
            <p:ph type="title"/>
          </p:nvPr>
        </p:nvSpPr>
        <p:spPr>
          <a:xfrm>
            <a:off x="623887" y="620713"/>
            <a:ext cx="10944226" cy="791794"/>
          </a:xfrm>
          <a:prstGeom prst="rect">
            <a:avLst/>
          </a:prstGeom>
        </p:spPr>
        <p:txBody>
          <a:bodyPr vert="horz" lIns="0" tIns="0" rIns="0" bIns="0" rtlCol="0" anchor="t" anchorCtr="0">
            <a:normAutofit/>
          </a:bodyPr>
          <a:lstStyle/>
          <a:p>
            <a:r>
              <a:rPr lang="en-US" noProof="0" dirty="0"/>
              <a:t>Click to edit master title style</a:t>
            </a:r>
          </a:p>
        </p:txBody>
      </p:sp>
      <p:sp>
        <p:nvSpPr>
          <p:cNvPr id="9" name="Tijdelijke aanduiding voor dianummer 3">
            <a:extLst>
              <a:ext uri="{FF2B5EF4-FFF2-40B4-BE49-F238E27FC236}">
                <a16:creationId xmlns:a16="http://schemas.microsoft.com/office/drawing/2014/main" id="{ACEE07E0-D229-2548-A4C6-019956C34182}"/>
              </a:ext>
            </a:extLst>
          </p:cNvPr>
          <p:cNvSpPr>
            <a:spLocks noGrp="1"/>
          </p:cNvSpPr>
          <p:nvPr>
            <p:ph type="sldNum" sz="quarter" idx="4"/>
          </p:nvPr>
        </p:nvSpPr>
        <p:spPr>
          <a:xfrm>
            <a:off x="8923493" y="6339173"/>
            <a:ext cx="2644619" cy="365125"/>
          </a:xfrm>
          <a:prstGeom prst="rect">
            <a:avLst/>
          </a:prstGeom>
        </p:spPr>
        <p:txBody>
          <a:bodyPr vert="horz" lIns="91440" tIns="45720" rIns="91440" bIns="45720" rtlCol="0" anchor="ctr"/>
          <a:lstStyle>
            <a:lvl1pPr algn="r">
              <a:defRPr sz="1000" b="0" i="0">
                <a:solidFill>
                  <a:schemeClr val="tx2"/>
                </a:solidFill>
                <a:latin typeface="Calibri Light" panose="020F0302020204030204" pitchFamily="34" charset="0"/>
                <a:cs typeface="Calibri Light" panose="020F0302020204030204" pitchFamily="34" charset="0"/>
              </a:defRPr>
            </a:lvl1pPr>
          </a:lstStyle>
          <a:p>
            <a:fld id="{E038E271-308C-2E46-A3EC-56326F9084CC}" type="slidenum">
              <a:rPr lang="nl-BE" smtClean="0"/>
              <a:pPr/>
              <a:t>‹nr.›</a:t>
            </a:fld>
            <a:endParaRPr lang="nl-BE" dirty="0">
              <a:latin typeface="Calibri Light" panose="020F0302020204030204" pitchFamily="34" charset="0"/>
              <a:cs typeface="Calibri Light" panose="020F0302020204030204" pitchFamily="34" charset="0"/>
            </a:endParaRPr>
          </a:p>
        </p:txBody>
      </p:sp>
      <p:pic>
        <p:nvPicPr>
          <p:cNvPr id="6" name="Afbeelding 5">
            <a:extLst>
              <a:ext uri="{FF2B5EF4-FFF2-40B4-BE49-F238E27FC236}">
                <a16:creationId xmlns:a16="http://schemas.microsoft.com/office/drawing/2014/main" id="{CAC20689-EFA5-1445-89C0-42F157738DE1}"/>
              </a:ext>
            </a:extLst>
          </p:cNvPr>
          <p:cNvPicPr>
            <a:picLocks noChangeAspect="1"/>
          </p:cNvPicPr>
          <p:nvPr userDrawn="1"/>
        </p:nvPicPr>
        <p:blipFill>
          <a:blip r:embed="rId22" cstate="print">
            <a:extLst>
              <a:ext uri="{28A0092B-C50C-407E-A947-70E740481C1C}">
                <a14:useLocalDpi xmlns:a14="http://schemas.microsoft.com/office/drawing/2010/main"/>
              </a:ext>
            </a:extLst>
          </a:blip>
          <a:stretch>
            <a:fillRect/>
          </a:stretch>
        </p:blipFill>
        <p:spPr>
          <a:xfrm>
            <a:off x="623888" y="6429781"/>
            <a:ext cx="772299" cy="225254"/>
          </a:xfrm>
          <a:prstGeom prst="rect">
            <a:avLst/>
          </a:prstGeom>
        </p:spPr>
      </p:pic>
      <p:sp>
        <p:nvSpPr>
          <p:cNvPr id="5" name="Text Placeholder 4">
            <a:extLst>
              <a:ext uri="{FF2B5EF4-FFF2-40B4-BE49-F238E27FC236}">
                <a16:creationId xmlns:a16="http://schemas.microsoft.com/office/drawing/2014/main" id="{0912212B-EACF-4AB5-8035-E9729BF5330A}"/>
              </a:ext>
            </a:extLst>
          </p:cNvPr>
          <p:cNvSpPr>
            <a:spLocks noGrp="1"/>
          </p:cNvSpPr>
          <p:nvPr>
            <p:ph type="body" idx="1"/>
          </p:nvPr>
        </p:nvSpPr>
        <p:spPr>
          <a:xfrm>
            <a:off x="623887" y="1516380"/>
            <a:ext cx="10944225" cy="4720907"/>
          </a:xfrm>
          <a:prstGeom prst="rect">
            <a:avLst/>
          </a:prstGeom>
        </p:spPr>
        <p:txBody>
          <a:bodyPr vert="horz" lIns="0" tIns="0" rIns="0" bIns="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cSld>
  <p:clrMap bg1="lt1" tx1="dk1" bg2="lt2" tx2="dk2" accent1="accent1" accent2="accent2" accent3="accent3" accent4="accent4" accent5="accent5" accent6="accent6" hlink="hlink" folHlink="folHlink"/>
  <p:sldLayoutIdLst>
    <p:sldLayoutId id="2147484115" r:id="rId1"/>
    <p:sldLayoutId id="2147484105" r:id="rId2"/>
    <p:sldLayoutId id="2147484118" r:id="rId3"/>
    <p:sldLayoutId id="2147484119" r:id="rId4"/>
    <p:sldLayoutId id="2147484122" r:id="rId5"/>
    <p:sldLayoutId id="2147484123" r:id="rId6"/>
    <p:sldLayoutId id="2147484124" r:id="rId7"/>
    <p:sldLayoutId id="2147484120" r:id="rId8"/>
    <p:sldLayoutId id="2147484106" r:id="rId9"/>
    <p:sldLayoutId id="2147484107" r:id="rId10"/>
    <p:sldLayoutId id="2147484108" r:id="rId11"/>
    <p:sldLayoutId id="2147484121" r:id="rId12"/>
    <p:sldLayoutId id="2147484109" r:id="rId13"/>
    <p:sldLayoutId id="2147484110" r:id="rId14"/>
    <p:sldLayoutId id="2147484111" r:id="rId15"/>
    <p:sldLayoutId id="2147484116" r:id="rId16"/>
    <p:sldLayoutId id="2147484117" r:id="rId17"/>
    <p:sldLayoutId id="2147484113" r:id="rId18"/>
    <p:sldLayoutId id="2147484112" r:id="rId19"/>
    <p:sldLayoutId id="2147484102" r:id="rId20"/>
  </p:sldLayoutIdLst>
  <p:hf hdr="0"/>
  <p:txStyles>
    <p:titleStyle>
      <a:lvl1pPr algn="l" defTabSz="1217054" rtl="0" eaLnBrk="1" fontAlgn="base" hangingPunct="1">
        <a:spcBef>
          <a:spcPct val="0"/>
        </a:spcBef>
        <a:spcAft>
          <a:spcPct val="0"/>
        </a:spcAft>
        <a:defRPr sz="3800" b="1" i="0" kern="1200">
          <a:solidFill>
            <a:schemeClr val="accent2"/>
          </a:solidFill>
          <a:latin typeface="Calibri" panose="020F0502020204030204" pitchFamily="34" charset="0"/>
          <a:ea typeface="Verdana" charset="0"/>
          <a:cs typeface="Calibri" panose="020F0502020204030204" pitchFamily="34" charset="0"/>
        </a:defRPr>
      </a:lvl1pPr>
      <a:lvl2pPr algn="l" defTabSz="1217054" rtl="0" eaLnBrk="1" fontAlgn="base" hangingPunct="1">
        <a:spcBef>
          <a:spcPct val="0"/>
        </a:spcBef>
        <a:spcAft>
          <a:spcPct val="0"/>
        </a:spcAft>
        <a:defRPr sz="2667">
          <a:solidFill>
            <a:schemeClr val="accent1"/>
          </a:solidFill>
          <a:latin typeface="Verdana" panose="020B0604030504040204" pitchFamily="34" charset="0"/>
          <a:ea typeface="Verdana" panose="020B0604030504040204" pitchFamily="34" charset="0"/>
          <a:cs typeface="Verdana" panose="020B0604030504040204" pitchFamily="34" charset="0"/>
        </a:defRPr>
      </a:lvl2pPr>
      <a:lvl3pPr algn="l" defTabSz="1217054" rtl="0" eaLnBrk="1" fontAlgn="base" hangingPunct="1">
        <a:spcBef>
          <a:spcPct val="0"/>
        </a:spcBef>
        <a:spcAft>
          <a:spcPct val="0"/>
        </a:spcAft>
        <a:defRPr sz="2667">
          <a:solidFill>
            <a:schemeClr val="accent1"/>
          </a:solidFill>
          <a:latin typeface="Verdana" panose="020B0604030504040204" pitchFamily="34" charset="0"/>
          <a:ea typeface="Verdana" panose="020B0604030504040204" pitchFamily="34" charset="0"/>
          <a:cs typeface="Verdana" panose="020B0604030504040204" pitchFamily="34" charset="0"/>
        </a:defRPr>
      </a:lvl3pPr>
      <a:lvl4pPr algn="l" defTabSz="1217054" rtl="0" eaLnBrk="1" fontAlgn="base" hangingPunct="1">
        <a:spcBef>
          <a:spcPct val="0"/>
        </a:spcBef>
        <a:spcAft>
          <a:spcPct val="0"/>
        </a:spcAft>
        <a:defRPr sz="2667">
          <a:solidFill>
            <a:schemeClr val="accent1"/>
          </a:solidFill>
          <a:latin typeface="Verdana" panose="020B0604030504040204" pitchFamily="34" charset="0"/>
          <a:ea typeface="Verdana" panose="020B0604030504040204" pitchFamily="34" charset="0"/>
          <a:cs typeface="Verdana" panose="020B0604030504040204" pitchFamily="34" charset="0"/>
        </a:defRPr>
      </a:lvl4pPr>
      <a:lvl5pPr algn="l" defTabSz="1217054" rtl="0" eaLnBrk="1" fontAlgn="base" hangingPunct="1">
        <a:spcBef>
          <a:spcPct val="0"/>
        </a:spcBef>
        <a:spcAft>
          <a:spcPct val="0"/>
        </a:spcAft>
        <a:defRPr sz="2667">
          <a:solidFill>
            <a:schemeClr val="accent1"/>
          </a:solidFill>
          <a:latin typeface="Verdana" panose="020B0604030504040204" pitchFamily="34" charset="0"/>
          <a:ea typeface="Verdana" panose="020B0604030504040204" pitchFamily="34" charset="0"/>
          <a:cs typeface="Verdana" panose="020B060403050404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68288" indent="-268288" algn="l" defTabSz="1217054" rtl="0" eaLnBrk="1" fontAlgn="base" hangingPunct="1">
        <a:spcBef>
          <a:spcPct val="20000"/>
        </a:spcBef>
        <a:spcAft>
          <a:spcPct val="0"/>
        </a:spcAft>
        <a:buClr>
          <a:schemeClr val="accent2"/>
        </a:buClr>
        <a:buSzPct val="75000"/>
        <a:buFont typeface="Wingdings" panose="05000000000000000000" pitchFamily="2" charset="2"/>
        <a:buChar char="§"/>
        <a:defRPr sz="2800" b="1" i="0" kern="1200">
          <a:solidFill>
            <a:schemeClr val="tx1"/>
          </a:solidFill>
          <a:latin typeface="+mn-lt"/>
          <a:ea typeface="Verdana" charset="0"/>
          <a:cs typeface="Calibri Light" panose="020F0302020204030204" pitchFamily="34" charset="0"/>
        </a:defRPr>
      </a:lvl1pPr>
      <a:lvl2pPr marL="628650" indent="-268288" algn="l" defTabSz="1217054" rtl="0" eaLnBrk="1" fontAlgn="base" hangingPunct="1">
        <a:spcBef>
          <a:spcPct val="20000"/>
        </a:spcBef>
        <a:spcAft>
          <a:spcPct val="0"/>
        </a:spcAft>
        <a:buClr>
          <a:schemeClr val="accent1"/>
        </a:buClr>
        <a:buSzPct val="75000"/>
        <a:buFont typeface="Wingdings" panose="05000000000000000000" pitchFamily="2" charset="2"/>
        <a:buChar char="§"/>
        <a:defRPr sz="2400" kern="1200">
          <a:solidFill>
            <a:schemeClr val="tx1"/>
          </a:solidFill>
          <a:latin typeface="+mn-lt"/>
          <a:ea typeface="Verdana" charset="0"/>
          <a:cs typeface="Calibri" panose="020F0502020204030204" pitchFamily="34" charset="0"/>
        </a:defRPr>
      </a:lvl2pPr>
      <a:lvl3pPr marL="987425" indent="-268288" algn="l" defTabSz="1217054" rtl="0" eaLnBrk="1" fontAlgn="base" hangingPunct="1">
        <a:spcBef>
          <a:spcPct val="20000"/>
        </a:spcBef>
        <a:spcAft>
          <a:spcPct val="0"/>
        </a:spcAft>
        <a:buClr>
          <a:schemeClr val="accent1"/>
        </a:buClr>
        <a:buFont typeface="Arial" panose="020B0604020202020204" pitchFamily="34" charset="0"/>
        <a:buChar char="•"/>
        <a:defRPr sz="2000" kern="1200">
          <a:solidFill>
            <a:schemeClr val="tx1"/>
          </a:solidFill>
          <a:latin typeface="+mn-lt"/>
          <a:ea typeface="Verdana" charset="0"/>
          <a:cs typeface="Calibri" panose="020F0502020204030204" pitchFamily="34" charset="0"/>
        </a:defRPr>
      </a:lvl3pPr>
      <a:lvl4pPr marL="1347788" indent="-268288" algn="l" defTabSz="1217054" rtl="0" eaLnBrk="1" fontAlgn="base" hangingPunct="1">
        <a:spcBef>
          <a:spcPct val="20000"/>
        </a:spcBef>
        <a:spcAft>
          <a:spcPct val="0"/>
        </a:spcAft>
        <a:buClr>
          <a:schemeClr val="accent1"/>
        </a:buClr>
        <a:buFont typeface="Arial" panose="020B0604020202020204" pitchFamily="34" charset="0"/>
        <a:buChar char="•"/>
        <a:defRPr sz="1800" kern="1200">
          <a:solidFill>
            <a:schemeClr val="tx1"/>
          </a:solidFill>
          <a:latin typeface="+mn-lt"/>
          <a:ea typeface="Verdana" charset="0"/>
          <a:cs typeface="Calibri" panose="020F0502020204030204" pitchFamily="34" charset="0"/>
        </a:defRPr>
      </a:lvl4pPr>
      <a:lvl5pPr marL="1700213" indent="-268288" algn="l" defTabSz="1217054" rtl="0" eaLnBrk="1" fontAlgn="base" hangingPunct="1">
        <a:spcBef>
          <a:spcPct val="20000"/>
        </a:spcBef>
        <a:spcAft>
          <a:spcPct val="0"/>
        </a:spcAft>
        <a:buClr>
          <a:schemeClr val="accent1"/>
        </a:buClr>
        <a:buFont typeface="Arial" panose="020B0604020202020204" pitchFamily="34" charset="0"/>
        <a:buChar char="•"/>
        <a:defRPr sz="1800" kern="1200">
          <a:solidFill>
            <a:schemeClr val="tx1"/>
          </a:solidFill>
          <a:latin typeface="+mn-lt"/>
          <a:ea typeface="Verdana" charset="0"/>
          <a:cs typeface="Calibri" panose="020F0502020204030204" pitchFamily="34" charset="0"/>
        </a:defRPr>
      </a:lvl5pPr>
      <a:lvl6pPr marL="2076450" indent="-285750" algn="l" defTabSz="121914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441575" indent="-285750" algn="l" defTabSz="1219140" rtl="0" eaLnBrk="1" latinLnBrk="0" hangingPunct="1">
        <a:spcBef>
          <a:spcPct val="20000"/>
        </a:spcBef>
        <a:buFont typeface="Arial" panose="020B0604020202020204" pitchFamily="34" charset="0"/>
        <a:buChar char="•"/>
        <a:defRPr lang="nl-BE" sz="1800" kern="1200" dirty="0" err="1" smtClean="0">
          <a:solidFill>
            <a:schemeClr val="tx1"/>
          </a:solidFill>
          <a:latin typeface="+mn-lt"/>
          <a:ea typeface="+mn-ea"/>
          <a:cs typeface="+mn-cs"/>
        </a:defRPr>
      </a:lvl7pPr>
      <a:lvl8pPr marL="2795587" indent="-285750" algn="l" defTabSz="121914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160712" indent="-285750" algn="l" defTabSz="121914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1219140" rtl="0" eaLnBrk="1" latinLnBrk="0" hangingPunct="1">
        <a:defRPr sz="2400" kern="1200">
          <a:solidFill>
            <a:schemeClr val="tx1"/>
          </a:solidFill>
          <a:latin typeface="+mn-lt"/>
          <a:ea typeface="+mn-ea"/>
          <a:cs typeface="+mn-cs"/>
        </a:defRPr>
      </a:lvl1pPr>
      <a:lvl2pPr marL="609570" algn="l" defTabSz="1219140" rtl="0" eaLnBrk="1" latinLnBrk="0" hangingPunct="1">
        <a:defRPr sz="2400" kern="1200">
          <a:solidFill>
            <a:schemeClr val="tx1"/>
          </a:solidFill>
          <a:latin typeface="+mn-lt"/>
          <a:ea typeface="+mn-ea"/>
          <a:cs typeface="+mn-cs"/>
        </a:defRPr>
      </a:lvl2pPr>
      <a:lvl3pPr marL="1219140" algn="l" defTabSz="1219140" rtl="0" eaLnBrk="1" latinLnBrk="0" hangingPunct="1">
        <a:defRPr sz="2400" kern="1200">
          <a:solidFill>
            <a:schemeClr val="tx1"/>
          </a:solidFill>
          <a:latin typeface="+mn-lt"/>
          <a:ea typeface="+mn-ea"/>
          <a:cs typeface="+mn-cs"/>
        </a:defRPr>
      </a:lvl3pPr>
      <a:lvl4pPr marL="1828709" algn="l" defTabSz="1219140" rtl="0" eaLnBrk="1" latinLnBrk="0" hangingPunct="1">
        <a:defRPr sz="2400" kern="1200">
          <a:solidFill>
            <a:schemeClr val="tx1"/>
          </a:solidFill>
          <a:latin typeface="+mn-lt"/>
          <a:ea typeface="+mn-ea"/>
          <a:cs typeface="+mn-cs"/>
        </a:defRPr>
      </a:lvl4pPr>
      <a:lvl5pPr marL="2438278" algn="l" defTabSz="1219140" rtl="0" eaLnBrk="1" latinLnBrk="0" hangingPunct="1">
        <a:defRPr sz="2400" kern="1200">
          <a:solidFill>
            <a:schemeClr val="tx1"/>
          </a:solidFill>
          <a:latin typeface="+mn-lt"/>
          <a:ea typeface="+mn-ea"/>
          <a:cs typeface="+mn-cs"/>
        </a:defRPr>
      </a:lvl5pPr>
      <a:lvl6pPr marL="3047848" algn="l" defTabSz="1219140" rtl="0" eaLnBrk="1" latinLnBrk="0" hangingPunct="1">
        <a:defRPr sz="2400" kern="1200">
          <a:solidFill>
            <a:schemeClr val="tx1"/>
          </a:solidFill>
          <a:latin typeface="+mn-lt"/>
          <a:ea typeface="+mn-ea"/>
          <a:cs typeface="+mn-cs"/>
        </a:defRPr>
      </a:lvl6pPr>
      <a:lvl7pPr marL="3657418" algn="l" defTabSz="1219140" rtl="0" eaLnBrk="1" latinLnBrk="0" hangingPunct="1">
        <a:defRPr sz="2400" kern="1200">
          <a:solidFill>
            <a:schemeClr val="tx1"/>
          </a:solidFill>
          <a:latin typeface="+mn-lt"/>
          <a:ea typeface="+mn-ea"/>
          <a:cs typeface="+mn-cs"/>
        </a:defRPr>
      </a:lvl7pPr>
      <a:lvl8pPr marL="4266987" algn="l" defTabSz="1219140" rtl="0" eaLnBrk="1" latinLnBrk="0" hangingPunct="1">
        <a:defRPr sz="2400" kern="1200">
          <a:solidFill>
            <a:schemeClr val="tx1"/>
          </a:solidFill>
          <a:latin typeface="+mn-lt"/>
          <a:ea typeface="+mn-ea"/>
          <a:cs typeface="+mn-cs"/>
        </a:defRPr>
      </a:lvl8pPr>
      <a:lvl9pPr marL="4876557" algn="l" defTabSz="121914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93" userDrawn="1">
          <p15:clr>
            <a:srgbClr val="F26B43"/>
          </p15:clr>
        </p15:guide>
        <p15:guide id="2" pos="7287" userDrawn="1">
          <p15:clr>
            <a:srgbClr val="F26B43"/>
          </p15:clr>
        </p15:guide>
        <p15:guide id="3" orient="horz" pos="391" userDrawn="1">
          <p15:clr>
            <a:srgbClr val="F26B43"/>
          </p15:clr>
        </p15:guide>
        <p15:guide id="4" orient="horz" pos="392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1548678"/>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1" userDrawn="1">
          <p15:clr>
            <a:srgbClr val="F26B43"/>
          </p15:clr>
        </p15:guide>
        <p15:guide id="2" pos="393" userDrawn="1">
          <p15:clr>
            <a:srgbClr val="F26B43"/>
          </p15:clr>
        </p15:guide>
        <p15:guide id="3" pos="7287" userDrawn="1">
          <p15:clr>
            <a:srgbClr val="F26B43"/>
          </p15:clr>
        </p15:guide>
        <p15:guide id="4" orient="horz" pos="392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7654-B1F8-CB41-A11C-78EAAE0B4DB9}"/>
              </a:ext>
            </a:extLst>
          </p:cNvPr>
          <p:cNvSpPr>
            <a:spLocks noGrp="1"/>
          </p:cNvSpPr>
          <p:nvPr>
            <p:ph type="title"/>
          </p:nvPr>
        </p:nvSpPr>
        <p:spPr>
          <a:xfrm>
            <a:off x="666750" y="2980510"/>
            <a:ext cx="10944225" cy="1325563"/>
          </a:xfrm>
        </p:spPr>
        <p:txBody>
          <a:bodyPr>
            <a:noAutofit/>
          </a:bodyPr>
          <a:lstStyle/>
          <a:p>
            <a:r>
              <a:rPr lang="en-US" sz="4800" noProof="0" dirty="0"/>
              <a:t>Clinical and molecular characterization of Helsmoortel-Van der Aa syndrome (HVDAS)</a:t>
            </a:r>
          </a:p>
        </p:txBody>
      </p:sp>
      <p:sp>
        <p:nvSpPr>
          <p:cNvPr id="3" name="Text Placeholder 2">
            <a:extLst>
              <a:ext uri="{FF2B5EF4-FFF2-40B4-BE49-F238E27FC236}">
                <a16:creationId xmlns:a16="http://schemas.microsoft.com/office/drawing/2014/main" id="{BE59F27B-4FA1-1945-B3AE-2234EB3F591F}"/>
              </a:ext>
            </a:extLst>
          </p:cNvPr>
          <p:cNvSpPr>
            <a:spLocks noGrp="1"/>
          </p:cNvSpPr>
          <p:nvPr>
            <p:ph type="body" sz="quarter" idx="10"/>
          </p:nvPr>
        </p:nvSpPr>
        <p:spPr>
          <a:xfrm>
            <a:off x="611531" y="4931504"/>
            <a:ext cx="10944225" cy="1062037"/>
          </a:xfrm>
        </p:spPr>
        <p:txBody>
          <a:bodyPr/>
          <a:lstStyle/>
          <a:p>
            <a:r>
              <a:rPr lang="en-US" dirty="0"/>
              <a:t>Online information session</a:t>
            </a:r>
          </a:p>
          <a:p>
            <a:r>
              <a:rPr lang="en-US" dirty="0"/>
              <a:t>29/07/2025</a:t>
            </a:r>
          </a:p>
        </p:txBody>
      </p:sp>
    </p:spTree>
    <p:extLst>
      <p:ext uri="{BB962C8B-B14F-4D97-AF65-F5344CB8AC3E}">
        <p14:creationId xmlns:p14="http://schemas.microsoft.com/office/powerpoint/2010/main" val="2323801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29C6E-45F6-EC47-9E62-697FE893C136}"/>
              </a:ext>
            </a:extLst>
          </p:cNvPr>
          <p:cNvSpPr>
            <a:spLocks noGrp="1"/>
          </p:cNvSpPr>
          <p:nvPr>
            <p:ph type="title"/>
          </p:nvPr>
        </p:nvSpPr>
        <p:spPr>
          <a:xfrm>
            <a:off x="585878" y="675817"/>
            <a:ext cx="10963985" cy="1325563"/>
          </a:xfrm>
        </p:spPr>
        <p:txBody>
          <a:bodyPr/>
          <a:lstStyle/>
          <a:p>
            <a:r>
              <a:rPr lang="en-US" noProof="0" dirty="0"/>
              <a:t>Content</a:t>
            </a:r>
          </a:p>
        </p:txBody>
      </p:sp>
      <p:sp>
        <p:nvSpPr>
          <p:cNvPr id="3" name="Text Placeholder 2">
            <a:extLst>
              <a:ext uri="{FF2B5EF4-FFF2-40B4-BE49-F238E27FC236}">
                <a16:creationId xmlns:a16="http://schemas.microsoft.com/office/drawing/2014/main" id="{AB02AE85-0D8F-2941-B863-417E24478159}"/>
              </a:ext>
            </a:extLst>
          </p:cNvPr>
          <p:cNvSpPr>
            <a:spLocks noGrp="1"/>
          </p:cNvSpPr>
          <p:nvPr>
            <p:ph type="body" sz="quarter" idx="10"/>
          </p:nvPr>
        </p:nvSpPr>
        <p:spPr>
          <a:xfrm>
            <a:off x="943067" y="2171700"/>
            <a:ext cx="7915184" cy="1043343"/>
          </a:xfrm>
        </p:spPr>
        <p:txBody>
          <a:bodyPr/>
          <a:lstStyle/>
          <a:p>
            <a:pPr marL="514350" indent="-514350" algn="l">
              <a:buAutoNum type="arabicParenR"/>
            </a:pPr>
            <a:r>
              <a:rPr lang="en-US" dirty="0"/>
              <a:t>General introduction</a:t>
            </a:r>
          </a:p>
          <a:p>
            <a:pPr marL="514350" indent="-514350" algn="l">
              <a:buAutoNum type="arabicParenR"/>
            </a:pPr>
            <a:r>
              <a:rPr lang="en-US" dirty="0"/>
              <a:t>Study setup</a:t>
            </a:r>
          </a:p>
          <a:p>
            <a:pPr marL="514350" indent="-514350" algn="l">
              <a:buAutoNum type="arabicParenR"/>
            </a:pPr>
            <a:r>
              <a:rPr lang="en-US" dirty="0"/>
              <a:t>FAQs</a:t>
            </a:r>
          </a:p>
          <a:p>
            <a:pPr marL="514350" indent="-514350" algn="l">
              <a:buAutoNum type="arabicParenR"/>
            </a:pPr>
            <a:r>
              <a:rPr lang="en-US" dirty="0"/>
              <a:t>Q&amp;A</a:t>
            </a:r>
          </a:p>
        </p:txBody>
      </p:sp>
    </p:spTree>
    <p:extLst>
      <p:ext uri="{BB962C8B-B14F-4D97-AF65-F5344CB8AC3E}">
        <p14:creationId xmlns:p14="http://schemas.microsoft.com/office/powerpoint/2010/main" val="786479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3494FE7-D33E-49E5-9FED-BE14093B97DF}"/>
              </a:ext>
            </a:extLst>
          </p:cNvPr>
          <p:cNvSpPr>
            <a:spLocks noGrp="1"/>
          </p:cNvSpPr>
          <p:nvPr>
            <p:ph type="title"/>
          </p:nvPr>
        </p:nvSpPr>
        <p:spPr/>
        <p:txBody>
          <a:bodyPr/>
          <a:lstStyle/>
          <a:p>
            <a:r>
              <a:rPr lang="en-US" noProof="0" dirty="0"/>
              <a:t>General introduction</a:t>
            </a:r>
          </a:p>
        </p:txBody>
      </p:sp>
      <p:sp>
        <p:nvSpPr>
          <p:cNvPr id="3" name="Slide Number Placeholder 2">
            <a:extLst>
              <a:ext uri="{FF2B5EF4-FFF2-40B4-BE49-F238E27FC236}">
                <a16:creationId xmlns:a16="http://schemas.microsoft.com/office/drawing/2014/main" id="{ADD9C863-A5D5-2E4E-BD1E-C5C0C33F5D39}"/>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3</a:t>
            </a:fld>
            <a:endParaRPr lang="nl-BE" dirty="0"/>
          </a:p>
        </p:txBody>
      </p:sp>
      <p:sp>
        <p:nvSpPr>
          <p:cNvPr id="7" name="Text Placeholder 6">
            <a:extLst>
              <a:ext uri="{FF2B5EF4-FFF2-40B4-BE49-F238E27FC236}">
                <a16:creationId xmlns:a16="http://schemas.microsoft.com/office/drawing/2014/main" id="{2D361F8A-5995-48A9-9138-5390614326DE}"/>
              </a:ext>
            </a:extLst>
          </p:cNvPr>
          <p:cNvSpPr>
            <a:spLocks noGrp="1"/>
          </p:cNvSpPr>
          <p:nvPr>
            <p:ph type="body" sz="quarter" idx="11"/>
          </p:nvPr>
        </p:nvSpPr>
        <p:spPr>
          <a:xfrm>
            <a:off x="623888" y="1516380"/>
            <a:ext cx="11120437" cy="4720907"/>
          </a:xfrm>
        </p:spPr>
        <p:txBody>
          <a:bodyPr>
            <a:normAutofit/>
          </a:bodyPr>
          <a:lstStyle/>
          <a:p>
            <a:r>
              <a:rPr lang="nl-BE" dirty="0"/>
              <a:t>Helsmoortel-Van der Aa syndrome (HVDAS) is a rare neurodevelopmental disorder caused by a single de novo mutation in DNA	</a:t>
            </a:r>
          </a:p>
          <a:p>
            <a:pPr lvl="1"/>
            <a:r>
              <a:rPr lang="nl-BE" dirty="0"/>
              <a:t>Affects neurological development</a:t>
            </a:r>
          </a:p>
          <a:p>
            <a:pPr lvl="1"/>
            <a:r>
              <a:rPr lang="nl-BE" dirty="0"/>
              <a:t>Activity Dependent Neuroprotective Protein gene (ADNP)</a:t>
            </a:r>
          </a:p>
          <a:p>
            <a:r>
              <a:rPr lang="nl-BE" dirty="0"/>
              <a:t>HVDAS is characterized with:</a:t>
            </a:r>
          </a:p>
          <a:p>
            <a:pPr lvl="1"/>
            <a:r>
              <a:rPr lang="nl-BE" dirty="0"/>
              <a:t>Intellectual disability</a:t>
            </a:r>
          </a:p>
          <a:p>
            <a:pPr lvl="1"/>
            <a:r>
              <a:rPr lang="nl-BE" dirty="0"/>
              <a:t>Autism</a:t>
            </a:r>
          </a:p>
          <a:p>
            <a:pPr lvl="1"/>
            <a:r>
              <a:rPr lang="nl-BE" dirty="0"/>
              <a:t>Distinctive facial features </a:t>
            </a:r>
          </a:p>
          <a:p>
            <a:pPr lvl="1"/>
            <a:r>
              <a:rPr lang="nl-BE" dirty="0"/>
              <a:t>Heart problems, hearing problems, eye defects, seizures, sleeping disorder…</a:t>
            </a:r>
          </a:p>
          <a:p>
            <a:pPr lvl="1"/>
            <a:endParaRPr lang="nl-BE" dirty="0"/>
          </a:p>
          <a:p>
            <a:pPr marL="360362" lvl="1" indent="0">
              <a:buNone/>
            </a:pPr>
            <a:endParaRPr lang="nl-BE" dirty="0"/>
          </a:p>
          <a:p>
            <a:pPr lvl="1"/>
            <a:endParaRPr lang="nl-BE" dirty="0"/>
          </a:p>
        </p:txBody>
      </p:sp>
    </p:spTree>
    <p:extLst>
      <p:ext uri="{BB962C8B-B14F-4D97-AF65-F5344CB8AC3E}">
        <p14:creationId xmlns:p14="http://schemas.microsoft.com/office/powerpoint/2010/main" val="1814010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DDDBD-8718-B691-AA41-793BAFF3A59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6AA75B1-EEC7-059E-CA3C-6F82B4AA7133}"/>
              </a:ext>
            </a:extLst>
          </p:cNvPr>
          <p:cNvSpPr>
            <a:spLocks noGrp="1"/>
          </p:cNvSpPr>
          <p:nvPr>
            <p:ph type="title"/>
          </p:nvPr>
        </p:nvSpPr>
        <p:spPr/>
        <p:txBody>
          <a:bodyPr/>
          <a:lstStyle/>
          <a:p>
            <a:r>
              <a:rPr lang="en-US" dirty="0"/>
              <a:t>Study objectives </a:t>
            </a:r>
            <a:endParaRPr lang="en-US" noProof="0" dirty="0"/>
          </a:p>
        </p:txBody>
      </p:sp>
      <p:sp>
        <p:nvSpPr>
          <p:cNvPr id="3" name="Slide Number Placeholder 2">
            <a:extLst>
              <a:ext uri="{FF2B5EF4-FFF2-40B4-BE49-F238E27FC236}">
                <a16:creationId xmlns:a16="http://schemas.microsoft.com/office/drawing/2014/main" id="{30B8FE21-0FC9-231A-AD91-C4AD39E93251}"/>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4</a:t>
            </a:fld>
            <a:endParaRPr lang="nl-BE" dirty="0"/>
          </a:p>
        </p:txBody>
      </p:sp>
      <p:sp>
        <p:nvSpPr>
          <p:cNvPr id="7" name="Text Placeholder 6">
            <a:extLst>
              <a:ext uri="{FF2B5EF4-FFF2-40B4-BE49-F238E27FC236}">
                <a16:creationId xmlns:a16="http://schemas.microsoft.com/office/drawing/2014/main" id="{68B807BE-D6EF-1C8E-80EF-D6124A097B01}"/>
              </a:ext>
            </a:extLst>
          </p:cNvPr>
          <p:cNvSpPr>
            <a:spLocks noGrp="1"/>
          </p:cNvSpPr>
          <p:nvPr>
            <p:ph type="body" sz="quarter" idx="11"/>
          </p:nvPr>
        </p:nvSpPr>
        <p:spPr>
          <a:xfrm>
            <a:off x="623888" y="1516380"/>
            <a:ext cx="11120437" cy="4720907"/>
          </a:xfrm>
        </p:spPr>
        <p:txBody>
          <a:bodyPr>
            <a:normAutofit/>
          </a:bodyPr>
          <a:lstStyle/>
          <a:p>
            <a:pPr lvl="1"/>
            <a:r>
              <a:rPr lang="nl-BE" b="1" dirty="0"/>
              <a:t>Better understanding of the syndrome</a:t>
            </a:r>
          </a:p>
          <a:p>
            <a:pPr lvl="2"/>
            <a:r>
              <a:rPr lang="nl-BE" sz="2400" dirty="0"/>
              <a:t>Genetic research</a:t>
            </a:r>
          </a:p>
          <a:p>
            <a:pPr lvl="2"/>
            <a:r>
              <a:rPr lang="nl-BE" sz="2400" dirty="0"/>
              <a:t>Clinical research</a:t>
            </a:r>
          </a:p>
          <a:p>
            <a:pPr lvl="3"/>
            <a:r>
              <a:rPr lang="nl-BE" sz="2000" dirty="0"/>
              <a:t>Clinical picture</a:t>
            </a:r>
          </a:p>
          <a:p>
            <a:pPr lvl="3"/>
            <a:r>
              <a:rPr lang="nl-BE" sz="2000" dirty="0"/>
              <a:t>Brain development</a:t>
            </a:r>
          </a:p>
          <a:p>
            <a:pPr lvl="1"/>
            <a:r>
              <a:rPr lang="nl-BE" b="1" dirty="0"/>
              <a:t>No direct advantage for participants</a:t>
            </a:r>
          </a:p>
          <a:p>
            <a:pPr lvl="1"/>
            <a:r>
              <a:rPr lang="nl-BE" b="1" dirty="0"/>
              <a:t>Necessary for development of treatments</a:t>
            </a:r>
          </a:p>
        </p:txBody>
      </p:sp>
    </p:spTree>
    <p:extLst>
      <p:ext uri="{BB962C8B-B14F-4D97-AF65-F5344CB8AC3E}">
        <p14:creationId xmlns:p14="http://schemas.microsoft.com/office/powerpoint/2010/main" val="3947495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469D7D5-11ED-B94F-B3FF-72321C7F890C}"/>
              </a:ext>
            </a:extLst>
          </p:cNvPr>
          <p:cNvSpPr>
            <a:spLocks noGrp="1"/>
          </p:cNvSpPr>
          <p:nvPr>
            <p:ph type="sldNum" sz="quarter" idx="10"/>
          </p:nvPr>
        </p:nvSpPr>
        <p:spPr/>
        <p:txBody>
          <a:bodyPr/>
          <a:lstStyle/>
          <a:p>
            <a:fld id="{E038E271-308C-2E46-A3EC-56326F9084CC}" type="slidenum">
              <a:rPr lang="nl-BE" smtClean="0"/>
              <a:pPr/>
              <a:t>5</a:t>
            </a:fld>
            <a:endParaRPr lang="nl-BE" dirty="0"/>
          </a:p>
        </p:txBody>
      </p:sp>
      <p:sp>
        <p:nvSpPr>
          <p:cNvPr id="4" name="Text Placeholder 3">
            <a:extLst>
              <a:ext uri="{FF2B5EF4-FFF2-40B4-BE49-F238E27FC236}">
                <a16:creationId xmlns:a16="http://schemas.microsoft.com/office/drawing/2014/main" id="{DD5AB1FF-50E3-447B-89C4-279681043B8A}"/>
              </a:ext>
            </a:extLst>
          </p:cNvPr>
          <p:cNvSpPr>
            <a:spLocks noGrp="1"/>
          </p:cNvSpPr>
          <p:nvPr>
            <p:ph type="body" sz="quarter" idx="22"/>
          </p:nvPr>
        </p:nvSpPr>
        <p:spPr>
          <a:xfrm>
            <a:off x="930847" y="1678471"/>
            <a:ext cx="3438000" cy="522288"/>
          </a:xfrm>
        </p:spPr>
        <p:txBody>
          <a:bodyPr>
            <a:normAutofit/>
          </a:bodyPr>
          <a:lstStyle/>
          <a:p>
            <a:r>
              <a:rPr lang="nl-BE" sz="2400" dirty="0"/>
              <a:t>Genetic research</a:t>
            </a:r>
          </a:p>
        </p:txBody>
      </p:sp>
      <p:sp>
        <p:nvSpPr>
          <p:cNvPr id="5" name="Text Placeholder 4">
            <a:extLst>
              <a:ext uri="{FF2B5EF4-FFF2-40B4-BE49-F238E27FC236}">
                <a16:creationId xmlns:a16="http://schemas.microsoft.com/office/drawing/2014/main" id="{1399D9C0-53D5-48C2-B334-BC00BCAFA857}"/>
              </a:ext>
            </a:extLst>
          </p:cNvPr>
          <p:cNvSpPr>
            <a:spLocks noGrp="1"/>
          </p:cNvSpPr>
          <p:nvPr>
            <p:ph type="body" sz="quarter" idx="24"/>
          </p:nvPr>
        </p:nvSpPr>
        <p:spPr>
          <a:xfrm>
            <a:off x="8636439" y="1692759"/>
            <a:ext cx="3438000" cy="522288"/>
          </a:xfrm>
        </p:spPr>
        <p:txBody>
          <a:bodyPr>
            <a:normAutofit/>
          </a:bodyPr>
          <a:lstStyle/>
          <a:p>
            <a:r>
              <a:rPr lang="nl-BE" sz="2400" dirty="0"/>
              <a:t>Brain development</a:t>
            </a:r>
          </a:p>
        </p:txBody>
      </p:sp>
      <p:sp>
        <p:nvSpPr>
          <p:cNvPr id="6" name="Text Placeholder 5">
            <a:extLst>
              <a:ext uri="{FF2B5EF4-FFF2-40B4-BE49-F238E27FC236}">
                <a16:creationId xmlns:a16="http://schemas.microsoft.com/office/drawing/2014/main" id="{410C39BE-93BC-4EFB-B03A-3243FBEA5DA5}"/>
              </a:ext>
            </a:extLst>
          </p:cNvPr>
          <p:cNvSpPr>
            <a:spLocks noGrp="1"/>
          </p:cNvSpPr>
          <p:nvPr>
            <p:ph type="body" sz="quarter" idx="26"/>
          </p:nvPr>
        </p:nvSpPr>
        <p:spPr>
          <a:xfrm>
            <a:off x="5026530" y="1678472"/>
            <a:ext cx="3438000" cy="522288"/>
          </a:xfrm>
        </p:spPr>
        <p:txBody>
          <a:bodyPr>
            <a:normAutofit/>
          </a:bodyPr>
          <a:lstStyle/>
          <a:p>
            <a:r>
              <a:rPr lang="nl-BE" sz="2400" dirty="0"/>
              <a:t>Clinical picture</a:t>
            </a:r>
          </a:p>
        </p:txBody>
      </p:sp>
      <p:sp>
        <p:nvSpPr>
          <p:cNvPr id="7" name="Content Placeholder 6">
            <a:extLst>
              <a:ext uri="{FF2B5EF4-FFF2-40B4-BE49-F238E27FC236}">
                <a16:creationId xmlns:a16="http://schemas.microsoft.com/office/drawing/2014/main" id="{57F9AB07-26A4-4D45-A25F-5D574DEA1614}"/>
              </a:ext>
            </a:extLst>
          </p:cNvPr>
          <p:cNvSpPr>
            <a:spLocks noGrp="1"/>
          </p:cNvSpPr>
          <p:nvPr>
            <p:ph sz="quarter" idx="27"/>
          </p:nvPr>
        </p:nvSpPr>
        <p:spPr>
          <a:xfrm>
            <a:off x="273622" y="2122223"/>
            <a:ext cx="3898329" cy="4115063"/>
          </a:xfrm>
        </p:spPr>
        <p:style>
          <a:lnRef idx="2">
            <a:schemeClr val="dk1"/>
          </a:lnRef>
          <a:fillRef idx="1">
            <a:schemeClr val="lt1"/>
          </a:fillRef>
          <a:effectRef idx="0">
            <a:schemeClr val="dk1"/>
          </a:effectRef>
          <a:fontRef idx="minor">
            <a:schemeClr val="dk1"/>
          </a:fontRef>
        </p:style>
        <p:txBody>
          <a:bodyPr>
            <a:normAutofit lnSpcReduction="10000"/>
          </a:bodyPr>
          <a:lstStyle/>
          <a:p>
            <a:r>
              <a:rPr lang="nl-BE" sz="1800" dirty="0"/>
              <a:t>Genotype-phenotype correlations</a:t>
            </a:r>
          </a:p>
          <a:p>
            <a:pPr lvl="1"/>
            <a:r>
              <a:rPr lang="nl-BE" sz="1800" b="1" dirty="0"/>
              <a:t>BLOOD SAMPLE</a:t>
            </a:r>
          </a:p>
          <a:p>
            <a:pPr lvl="2"/>
            <a:r>
              <a:rPr lang="nl-BE" sz="1600" u="sng" dirty="0"/>
              <a:t>1x 10 ml sample in heparin tube</a:t>
            </a:r>
          </a:p>
          <a:p>
            <a:pPr lvl="2"/>
            <a:r>
              <a:rPr lang="nl-BE" sz="1600" dirty="0"/>
              <a:t>Shipping at room temperature (ask physician)</a:t>
            </a:r>
          </a:p>
          <a:p>
            <a:pPr lvl="2"/>
            <a:r>
              <a:rPr lang="nl-BE" sz="1600" dirty="0"/>
              <a:t>Within 200 km radius of Antwerp: collection of the sample within 12 hours of collection</a:t>
            </a:r>
          </a:p>
          <a:p>
            <a:pPr marL="360362" lvl="2" indent="0">
              <a:buNone/>
            </a:pPr>
            <a:endParaRPr lang="nl-BE" sz="1600" dirty="0"/>
          </a:p>
          <a:p>
            <a:pPr marL="360362" lvl="2" indent="0">
              <a:buNone/>
            </a:pPr>
            <a:r>
              <a:rPr lang="nl-BE" sz="1600" dirty="0"/>
              <a:t>ADDRESS:</a:t>
            </a:r>
          </a:p>
          <a:p>
            <a:pPr marL="360362" lvl="2" indent="0">
              <a:buNone/>
            </a:pPr>
            <a:r>
              <a:rPr lang="nl-BE" sz="1600" b="1" dirty="0"/>
              <a:t>Claudio D’Incal</a:t>
            </a:r>
          </a:p>
          <a:p>
            <a:pPr marL="360362" lvl="2" indent="0">
              <a:buNone/>
            </a:pPr>
            <a:r>
              <a:rPr lang="nl-BE" sz="1600" b="1" dirty="0"/>
              <a:t>Centrum Medische Genetica Antwerpen</a:t>
            </a:r>
          </a:p>
          <a:p>
            <a:pPr marL="360362" lvl="2" indent="0">
              <a:buNone/>
            </a:pPr>
            <a:r>
              <a:rPr lang="nl-BE" sz="1600" b="1" dirty="0"/>
              <a:t>Prins Boudewijnlaan 43/6</a:t>
            </a:r>
          </a:p>
          <a:p>
            <a:pPr marL="360362" lvl="2" indent="0">
              <a:buNone/>
            </a:pPr>
            <a:r>
              <a:rPr lang="nl-BE" sz="1600" b="1" dirty="0"/>
              <a:t>2650 Edegem</a:t>
            </a:r>
          </a:p>
          <a:p>
            <a:pPr marL="360362" lvl="2" indent="0">
              <a:buNone/>
            </a:pPr>
            <a:r>
              <a:rPr lang="nl-BE" sz="1600" b="1" dirty="0"/>
              <a:t>Belgium</a:t>
            </a:r>
          </a:p>
        </p:txBody>
      </p:sp>
      <p:sp>
        <p:nvSpPr>
          <p:cNvPr id="8" name="Content Placeholder 7">
            <a:extLst>
              <a:ext uri="{FF2B5EF4-FFF2-40B4-BE49-F238E27FC236}">
                <a16:creationId xmlns:a16="http://schemas.microsoft.com/office/drawing/2014/main" id="{934EE280-DCCE-412A-9223-1273DDFFF900}"/>
              </a:ext>
            </a:extLst>
          </p:cNvPr>
          <p:cNvSpPr>
            <a:spLocks noGrp="1"/>
          </p:cNvSpPr>
          <p:nvPr>
            <p:ph sz="quarter" idx="28"/>
          </p:nvPr>
        </p:nvSpPr>
        <p:spPr/>
        <p:style>
          <a:lnRef idx="2">
            <a:schemeClr val="dk1"/>
          </a:lnRef>
          <a:fillRef idx="1">
            <a:schemeClr val="lt1"/>
          </a:fillRef>
          <a:effectRef idx="0">
            <a:schemeClr val="dk1"/>
          </a:effectRef>
          <a:fontRef idx="minor">
            <a:schemeClr val="dk1"/>
          </a:fontRef>
        </p:style>
        <p:txBody>
          <a:bodyPr>
            <a:normAutofit/>
          </a:bodyPr>
          <a:lstStyle/>
          <a:p>
            <a:r>
              <a:rPr lang="nl-BE" sz="1800" dirty="0"/>
              <a:t>Clinical characterization of HVDAS</a:t>
            </a:r>
          </a:p>
          <a:p>
            <a:pPr lvl="1"/>
            <a:r>
              <a:rPr lang="nl-BE" sz="1800" b="1" dirty="0"/>
              <a:t>QUESTIONNAIRE </a:t>
            </a:r>
          </a:p>
          <a:p>
            <a:pPr lvl="2"/>
            <a:r>
              <a:rPr lang="nl-BE" sz="1600" dirty="0"/>
              <a:t>Invitation link </a:t>
            </a:r>
            <a:r>
              <a:rPr lang="nl-BE" sz="1600" u="sng" dirty="0"/>
              <a:t>by email</a:t>
            </a:r>
          </a:p>
          <a:p>
            <a:pPr lvl="2"/>
            <a:r>
              <a:rPr lang="nl-BE" sz="1600" dirty="0"/>
              <a:t>Upload relevant medical records into questionnaire</a:t>
            </a:r>
          </a:p>
          <a:p>
            <a:pPr lvl="2"/>
            <a:r>
              <a:rPr lang="nl-BE" sz="1600" dirty="0"/>
              <a:t>30-45 minutes</a:t>
            </a:r>
          </a:p>
          <a:p>
            <a:pPr lvl="2"/>
            <a:r>
              <a:rPr lang="nl-BE" sz="1600" dirty="0"/>
              <a:t>Completed by physician preferably</a:t>
            </a:r>
          </a:p>
          <a:p>
            <a:pPr lvl="2"/>
            <a:endParaRPr lang="nl-BE" sz="1600" dirty="0"/>
          </a:p>
          <a:p>
            <a:pPr lvl="2"/>
            <a:r>
              <a:rPr lang="nl-BE" sz="1600" b="1" dirty="0"/>
              <a:t>Links redirects you to RedCAP program for questionnaire</a:t>
            </a:r>
          </a:p>
        </p:txBody>
      </p:sp>
      <p:sp>
        <p:nvSpPr>
          <p:cNvPr id="9" name="Content Placeholder 8">
            <a:extLst>
              <a:ext uri="{FF2B5EF4-FFF2-40B4-BE49-F238E27FC236}">
                <a16:creationId xmlns:a16="http://schemas.microsoft.com/office/drawing/2014/main" id="{D1EEE189-6CF0-47A3-A060-991B59408C85}"/>
              </a:ext>
            </a:extLst>
          </p:cNvPr>
          <p:cNvSpPr>
            <a:spLocks noGrp="1"/>
          </p:cNvSpPr>
          <p:nvPr>
            <p:ph sz="quarter" idx="29"/>
          </p:nvPr>
        </p:nvSpPr>
        <p:spPr>
          <a:xfrm>
            <a:off x="8036363" y="2122223"/>
            <a:ext cx="3900264" cy="4115063"/>
          </a:xfrm>
        </p:spPr>
        <p:style>
          <a:lnRef idx="2">
            <a:schemeClr val="dk1"/>
          </a:lnRef>
          <a:fillRef idx="1">
            <a:schemeClr val="lt1"/>
          </a:fillRef>
          <a:effectRef idx="0">
            <a:schemeClr val="dk1"/>
          </a:effectRef>
          <a:fontRef idx="minor">
            <a:schemeClr val="dk1"/>
          </a:fontRef>
        </p:style>
        <p:txBody>
          <a:bodyPr>
            <a:normAutofit/>
          </a:bodyPr>
          <a:lstStyle/>
          <a:p>
            <a:r>
              <a:rPr lang="nl-BE" sz="1800" dirty="0"/>
              <a:t>Development of brain in growing child</a:t>
            </a:r>
          </a:p>
          <a:p>
            <a:pPr lvl="1"/>
            <a:r>
              <a:rPr lang="nl-BE" sz="1800" b="1" dirty="0"/>
              <a:t>BRAIN MRI SCANS</a:t>
            </a:r>
          </a:p>
          <a:p>
            <a:pPr lvl="2"/>
            <a:r>
              <a:rPr lang="nl-BE" sz="1600" dirty="0"/>
              <a:t>All </a:t>
            </a:r>
            <a:r>
              <a:rPr lang="nl-BE" sz="1600" u="sng" dirty="0"/>
              <a:t>previous</a:t>
            </a:r>
            <a:r>
              <a:rPr lang="nl-BE" sz="1600" dirty="0"/>
              <a:t> MRI scans</a:t>
            </a:r>
          </a:p>
          <a:p>
            <a:pPr lvl="2"/>
            <a:r>
              <a:rPr lang="nl-BE" sz="1600" dirty="0"/>
              <a:t>On CD by post or provide us contact details of neurologist/radiologist</a:t>
            </a:r>
          </a:p>
          <a:p>
            <a:pPr lvl="2"/>
            <a:r>
              <a:rPr lang="nl-BE" sz="1600" dirty="0"/>
              <a:t>Screenshots/PNGs/JPGs and reports of the scans are NOT sufficient</a:t>
            </a:r>
          </a:p>
          <a:p>
            <a:pPr lvl="2"/>
            <a:endParaRPr lang="nl-BE" sz="1600" dirty="0"/>
          </a:p>
          <a:p>
            <a:pPr marL="360362" lvl="2" indent="0">
              <a:buNone/>
            </a:pPr>
            <a:r>
              <a:rPr lang="nl-BE" sz="1600" dirty="0"/>
              <a:t>ADDRESS: </a:t>
            </a:r>
          </a:p>
          <a:p>
            <a:pPr marL="360362" lvl="2" indent="0">
              <a:buNone/>
            </a:pPr>
            <a:r>
              <a:rPr lang="nl-BE" sz="1600" b="1" dirty="0"/>
              <a:t>Claudio D’Incal</a:t>
            </a:r>
          </a:p>
          <a:p>
            <a:pPr marL="360362" lvl="2" indent="0">
              <a:buNone/>
            </a:pPr>
            <a:r>
              <a:rPr lang="nl-BE" sz="1600" b="1" dirty="0"/>
              <a:t>Centrum Medische Genetica Antwerpen</a:t>
            </a:r>
          </a:p>
          <a:p>
            <a:pPr marL="360362" lvl="2" indent="0">
              <a:buNone/>
            </a:pPr>
            <a:r>
              <a:rPr lang="nl-BE" sz="1600" b="1" dirty="0"/>
              <a:t>Prins Boudewijnlaan 43/6</a:t>
            </a:r>
          </a:p>
          <a:p>
            <a:pPr marL="360362" lvl="2" indent="0">
              <a:buNone/>
            </a:pPr>
            <a:r>
              <a:rPr lang="nl-BE" sz="1600" b="1" dirty="0"/>
              <a:t>2650 Edegem</a:t>
            </a:r>
          </a:p>
          <a:p>
            <a:pPr marL="360362" lvl="2" indent="0">
              <a:buNone/>
            </a:pPr>
            <a:r>
              <a:rPr lang="nl-BE" sz="1600" b="1" dirty="0"/>
              <a:t>Belgium</a:t>
            </a:r>
          </a:p>
          <a:p>
            <a:pPr marL="360362" lvl="2" indent="0">
              <a:buNone/>
            </a:pPr>
            <a:endParaRPr lang="nl-BE" sz="1600" dirty="0"/>
          </a:p>
        </p:txBody>
      </p:sp>
      <p:sp>
        <p:nvSpPr>
          <p:cNvPr id="3" name="Title 2">
            <a:extLst>
              <a:ext uri="{FF2B5EF4-FFF2-40B4-BE49-F238E27FC236}">
                <a16:creationId xmlns:a16="http://schemas.microsoft.com/office/drawing/2014/main" id="{E448C87B-DC4C-4B2A-8C21-3341B4A3C0A6}"/>
              </a:ext>
            </a:extLst>
          </p:cNvPr>
          <p:cNvSpPr>
            <a:spLocks noGrp="1"/>
          </p:cNvSpPr>
          <p:nvPr>
            <p:ph type="title"/>
          </p:nvPr>
        </p:nvSpPr>
        <p:spPr/>
        <p:txBody>
          <a:bodyPr/>
          <a:lstStyle/>
          <a:p>
            <a:r>
              <a:rPr lang="nl-BE" dirty="0"/>
              <a:t>Study setup</a:t>
            </a:r>
          </a:p>
        </p:txBody>
      </p:sp>
    </p:spTree>
    <p:extLst>
      <p:ext uri="{BB962C8B-B14F-4D97-AF65-F5344CB8AC3E}">
        <p14:creationId xmlns:p14="http://schemas.microsoft.com/office/powerpoint/2010/main" val="2550292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86B6D-EB79-93D0-A6CA-1DD25BB360B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91BC708-9D94-68C1-9162-7313016C7FE4}"/>
              </a:ext>
            </a:extLst>
          </p:cNvPr>
          <p:cNvSpPr>
            <a:spLocks noGrp="1"/>
          </p:cNvSpPr>
          <p:nvPr>
            <p:ph type="title"/>
          </p:nvPr>
        </p:nvSpPr>
        <p:spPr/>
        <p:txBody>
          <a:bodyPr/>
          <a:lstStyle/>
          <a:p>
            <a:r>
              <a:rPr lang="en-US" noProof="0" dirty="0"/>
              <a:t>IMPORTANT TO NOTE</a:t>
            </a:r>
          </a:p>
        </p:txBody>
      </p:sp>
      <p:sp>
        <p:nvSpPr>
          <p:cNvPr id="3" name="Slide Number Placeholder 2">
            <a:extLst>
              <a:ext uri="{FF2B5EF4-FFF2-40B4-BE49-F238E27FC236}">
                <a16:creationId xmlns:a16="http://schemas.microsoft.com/office/drawing/2014/main" id="{CC46DBCB-EAE9-841C-F960-EFF67B915C81}"/>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6</a:t>
            </a:fld>
            <a:endParaRPr lang="nl-BE" dirty="0"/>
          </a:p>
        </p:txBody>
      </p:sp>
      <p:sp>
        <p:nvSpPr>
          <p:cNvPr id="7" name="Text Placeholder 6">
            <a:extLst>
              <a:ext uri="{FF2B5EF4-FFF2-40B4-BE49-F238E27FC236}">
                <a16:creationId xmlns:a16="http://schemas.microsoft.com/office/drawing/2014/main" id="{16B198D0-1F15-07A3-F784-A8675294509F}"/>
              </a:ext>
            </a:extLst>
          </p:cNvPr>
          <p:cNvSpPr>
            <a:spLocks noGrp="1"/>
          </p:cNvSpPr>
          <p:nvPr>
            <p:ph type="body" sz="quarter" idx="11"/>
          </p:nvPr>
        </p:nvSpPr>
        <p:spPr>
          <a:xfrm>
            <a:off x="623888" y="1516380"/>
            <a:ext cx="11120437" cy="4720907"/>
          </a:xfrm>
        </p:spPr>
        <p:txBody>
          <a:bodyPr>
            <a:normAutofit/>
          </a:bodyPr>
          <a:lstStyle/>
          <a:p>
            <a:r>
              <a:rPr lang="nl-BE" dirty="0"/>
              <a:t>Informed consent form for participation!</a:t>
            </a:r>
          </a:p>
          <a:p>
            <a:pPr lvl="1"/>
            <a:r>
              <a:rPr lang="nl-BE" dirty="0"/>
              <a:t>Mail to adnp-nd@uantwerpen.be</a:t>
            </a:r>
          </a:p>
          <a:p>
            <a:r>
              <a:rPr lang="nl-BE" dirty="0"/>
              <a:t>Personal data will be handled with care and only within the research groups stated in the informed consent form</a:t>
            </a:r>
          </a:p>
          <a:p>
            <a:r>
              <a:rPr lang="nl-BE" dirty="0"/>
              <a:t>If you withdraw your consent to take part in the study, to guarantee the validity of the research, the data encoded up to the point at which you withdraw will be retained. No new data may be collected. </a:t>
            </a:r>
          </a:p>
          <a:p>
            <a:endParaRPr lang="nl-BE" dirty="0"/>
          </a:p>
          <a:p>
            <a:pPr lvl="1"/>
            <a:endParaRPr lang="nl-BE" dirty="0"/>
          </a:p>
          <a:p>
            <a:pPr marL="360362" lvl="1" indent="0">
              <a:buNone/>
            </a:pPr>
            <a:endParaRPr lang="nl-BE" dirty="0"/>
          </a:p>
          <a:p>
            <a:pPr lvl="1"/>
            <a:endParaRPr lang="nl-BE" dirty="0"/>
          </a:p>
        </p:txBody>
      </p:sp>
    </p:spTree>
    <p:extLst>
      <p:ext uri="{BB962C8B-B14F-4D97-AF65-F5344CB8AC3E}">
        <p14:creationId xmlns:p14="http://schemas.microsoft.com/office/powerpoint/2010/main" val="3974290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54DB4-B47A-89EC-C751-C0CA95755BC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52E2D54-8C06-363D-16DF-5049968402BC}"/>
              </a:ext>
            </a:extLst>
          </p:cNvPr>
          <p:cNvSpPr>
            <a:spLocks noGrp="1"/>
          </p:cNvSpPr>
          <p:nvPr>
            <p:ph type="title"/>
          </p:nvPr>
        </p:nvSpPr>
        <p:spPr/>
        <p:txBody>
          <a:bodyPr/>
          <a:lstStyle/>
          <a:p>
            <a:r>
              <a:rPr lang="en-US" noProof="0" dirty="0"/>
              <a:t>FAQs</a:t>
            </a:r>
          </a:p>
        </p:txBody>
      </p:sp>
      <p:sp>
        <p:nvSpPr>
          <p:cNvPr id="3" name="Slide Number Placeholder 2">
            <a:extLst>
              <a:ext uri="{FF2B5EF4-FFF2-40B4-BE49-F238E27FC236}">
                <a16:creationId xmlns:a16="http://schemas.microsoft.com/office/drawing/2014/main" id="{31268100-CF0F-ECC2-7756-9B2156CC7A4A}"/>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7</a:t>
            </a:fld>
            <a:endParaRPr lang="nl-BE" dirty="0"/>
          </a:p>
        </p:txBody>
      </p:sp>
      <p:sp>
        <p:nvSpPr>
          <p:cNvPr id="7" name="Text Placeholder 6">
            <a:extLst>
              <a:ext uri="{FF2B5EF4-FFF2-40B4-BE49-F238E27FC236}">
                <a16:creationId xmlns:a16="http://schemas.microsoft.com/office/drawing/2014/main" id="{077122EB-CBDC-CBA5-CEB8-BB05108F5559}"/>
              </a:ext>
            </a:extLst>
          </p:cNvPr>
          <p:cNvSpPr>
            <a:spLocks noGrp="1"/>
          </p:cNvSpPr>
          <p:nvPr>
            <p:ph type="body" sz="quarter" idx="11"/>
          </p:nvPr>
        </p:nvSpPr>
        <p:spPr>
          <a:xfrm>
            <a:off x="623888" y="1516380"/>
            <a:ext cx="11120437" cy="4720907"/>
          </a:xfrm>
        </p:spPr>
        <p:txBody>
          <a:bodyPr>
            <a:normAutofit fontScale="92500" lnSpcReduction="10000"/>
          </a:bodyPr>
          <a:lstStyle/>
          <a:p>
            <a:r>
              <a:rPr lang="nl-BE" dirty="0"/>
              <a:t>How many blood samples do you need?</a:t>
            </a:r>
          </a:p>
          <a:p>
            <a:pPr lvl="1"/>
            <a:r>
              <a:rPr lang="nl-BE" dirty="0"/>
              <a:t>We need only 1x 10 ml heparin sample. For more information regarding shipment, please ask your physician. </a:t>
            </a:r>
          </a:p>
          <a:p>
            <a:pPr lvl="1"/>
            <a:r>
              <a:rPr lang="nl-BE" dirty="0"/>
              <a:t>In case of other problems, don’t hesitate to contact us. </a:t>
            </a:r>
          </a:p>
          <a:p>
            <a:r>
              <a:rPr lang="nl-BE" dirty="0"/>
              <a:t>Is it necessary to take new MRI scans of my child for this study?</a:t>
            </a:r>
          </a:p>
          <a:p>
            <a:pPr lvl="1"/>
            <a:r>
              <a:rPr lang="nl-BE" dirty="0"/>
              <a:t>No, we are interested in previously taken MRI scans (all ages). There is no need to take new scans. </a:t>
            </a:r>
          </a:p>
          <a:p>
            <a:r>
              <a:rPr lang="nl-BE" dirty="0"/>
              <a:t>Can I participate in the study if my child has never had an MRI scan?</a:t>
            </a:r>
          </a:p>
          <a:p>
            <a:pPr lvl="1"/>
            <a:r>
              <a:rPr lang="nl-BE" dirty="0"/>
              <a:t>Yes, your child can also participate in one or two parts of the study. This also counts if you are unable to ship a blood sample. </a:t>
            </a:r>
          </a:p>
          <a:p>
            <a:r>
              <a:rPr lang="nl-BE" dirty="0"/>
              <a:t>What about the stool sample and skin biopsy?</a:t>
            </a:r>
          </a:p>
          <a:p>
            <a:pPr lvl="1"/>
            <a:r>
              <a:rPr lang="nl-BE" dirty="0"/>
              <a:t>Collection of stool sample and skin biopsy are included in the informed consent form, but are not for this part of the research. For now we only need a blood sample. </a:t>
            </a:r>
          </a:p>
          <a:p>
            <a:pPr lvl="1"/>
            <a:endParaRPr lang="nl-BE" dirty="0"/>
          </a:p>
          <a:p>
            <a:pPr marL="360362" lvl="1" indent="0">
              <a:buNone/>
            </a:pPr>
            <a:endParaRPr lang="nl-BE" dirty="0"/>
          </a:p>
          <a:p>
            <a:pPr lvl="1"/>
            <a:endParaRPr lang="nl-BE" dirty="0"/>
          </a:p>
        </p:txBody>
      </p:sp>
    </p:spTree>
    <p:extLst>
      <p:ext uri="{BB962C8B-B14F-4D97-AF65-F5344CB8AC3E}">
        <p14:creationId xmlns:p14="http://schemas.microsoft.com/office/powerpoint/2010/main" val="5315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0A75A-4F75-D88A-6AEE-331FC388797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679D445-8401-D2A3-1C36-AF8016410525}"/>
              </a:ext>
            </a:extLst>
          </p:cNvPr>
          <p:cNvSpPr>
            <a:spLocks noGrp="1"/>
          </p:cNvSpPr>
          <p:nvPr>
            <p:ph type="title"/>
          </p:nvPr>
        </p:nvSpPr>
        <p:spPr>
          <a:xfrm>
            <a:off x="480626" y="2894356"/>
            <a:ext cx="10944226" cy="791794"/>
          </a:xfrm>
        </p:spPr>
        <p:txBody>
          <a:bodyPr>
            <a:normAutofit fontScale="90000"/>
          </a:bodyPr>
          <a:lstStyle/>
          <a:p>
            <a:pPr algn="ctr"/>
            <a:r>
              <a:rPr lang="en-US" noProof="0" dirty="0"/>
              <a:t>Other questions?</a:t>
            </a:r>
            <a:br>
              <a:rPr lang="en-US" noProof="0" dirty="0"/>
            </a:br>
            <a:r>
              <a:rPr lang="en-US" noProof="0" dirty="0"/>
              <a:t>Q&amp;A</a:t>
            </a:r>
          </a:p>
        </p:txBody>
      </p:sp>
      <p:sp>
        <p:nvSpPr>
          <p:cNvPr id="3" name="Slide Number Placeholder 2">
            <a:extLst>
              <a:ext uri="{FF2B5EF4-FFF2-40B4-BE49-F238E27FC236}">
                <a16:creationId xmlns:a16="http://schemas.microsoft.com/office/drawing/2014/main" id="{14B96CE3-7E33-D739-94A4-53E25E80BC39}"/>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8</a:t>
            </a:fld>
            <a:endParaRPr lang="nl-BE" dirty="0"/>
          </a:p>
        </p:txBody>
      </p:sp>
    </p:spTree>
    <p:extLst>
      <p:ext uri="{BB962C8B-B14F-4D97-AF65-F5344CB8AC3E}">
        <p14:creationId xmlns:p14="http://schemas.microsoft.com/office/powerpoint/2010/main" val="1310003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2A3A1-FDC6-DE67-3F94-B7D185F8DF0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0695C01-733A-715B-5BE1-C33DE8C6868D}"/>
              </a:ext>
            </a:extLst>
          </p:cNvPr>
          <p:cNvSpPr>
            <a:spLocks noGrp="1"/>
          </p:cNvSpPr>
          <p:nvPr>
            <p:ph type="title"/>
          </p:nvPr>
        </p:nvSpPr>
        <p:spPr>
          <a:xfrm>
            <a:off x="752475" y="2906712"/>
            <a:ext cx="10944226" cy="791794"/>
          </a:xfrm>
        </p:spPr>
        <p:txBody>
          <a:bodyPr>
            <a:normAutofit fontScale="90000"/>
          </a:bodyPr>
          <a:lstStyle/>
          <a:p>
            <a:pPr algn="ctr"/>
            <a:r>
              <a:rPr lang="en-US" noProof="0" dirty="0"/>
              <a:t>More questions?</a:t>
            </a:r>
            <a:br>
              <a:rPr lang="en-US" noProof="0" dirty="0"/>
            </a:br>
            <a:r>
              <a:rPr lang="en-US" dirty="0" err="1"/>
              <a:t>Adnp-nd@uantwerpen.be</a:t>
            </a:r>
            <a:endParaRPr lang="en-US" noProof="0" dirty="0"/>
          </a:p>
        </p:txBody>
      </p:sp>
      <p:sp>
        <p:nvSpPr>
          <p:cNvPr id="3" name="Slide Number Placeholder 2">
            <a:extLst>
              <a:ext uri="{FF2B5EF4-FFF2-40B4-BE49-F238E27FC236}">
                <a16:creationId xmlns:a16="http://schemas.microsoft.com/office/drawing/2014/main" id="{D584E25A-74B7-AC47-1334-D14F62E6B2D1}"/>
              </a:ext>
            </a:extLst>
          </p:cNvPr>
          <p:cNvSpPr>
            <a:spLocks noGrp="1"/>
          </p:cNvSpPr>
          <p:nvPr>
            <p:ph type="sldNum" sz="quarter" idx="10"/>
          </p:nvPr>
        </p:nvSpPr>
        <p:spPr>
          <a:xfrm>
            <a:off x="8923493" y="6339173"/>
            <a:ext cx="2644619" cy="365125"/>
          </a:xfrm>
        </p:spPr>
        <p:txBody>
          <a:bodyPr/>
          <a:lstStyle/>
          <a:p>
            <a:fld id="{E038E271-308C-2E46-A3EC-56326F9084CC}" type="slidenum">
              <a:rPr lang="nl-BE" smtClean="0"/>
              <a:pPr/>
              <a:t>9</a:t>
            </a:fld>
            <a:endParaRPr lang="nl-BE" dirty="0"/>
          </a:p>
        </p:txBody>
      </p:sp>
    </p:spTree>
    <p:extLst>
      <p:ext uri="{BB962C8B-B14F-4D97-AF65-F5344CB8AC3E}">
        <p14:creationId xmlns:p14="http://schemas.microsoft.com/office/powerpoint/2010/main" val="4168311622"/>
      </p:ext>
    </p:extLst>
  </p:cSld>
  <p:clrMapOvr>
    <a:masterClrMapping/>
  </p:clrMapOvr>
</p:sld>
</file>

<file path=ppt/theme/theme1.xml><?xml version="1.0" encoding="utf-8"?>
<a:theme xmlns:a="http://schemas.openxmlformats.org/drawingml/2006/main" name="UAntwerpen-content">
  <a:themeElements>
    <a:clrScheme name="Kleuren_universiteitAntwerpen">
      <a:dk1>
        <a:srgbClr val="002E65"/>
      </a:dk1>
      <a:lt1>
        <a:srgbClr val="FFFFFF"/>
      </a:lt1>
      <a:dk2>
        <a:srgbClr val="002E65"/>
      </a:dk2>
      <a:lt2>
        <a:srgbClr val="BBCCCC"/>
      </a:lt2>
      <a:accent1>
        <a:srgbClr val="002E65"/>
      </a:accent1>
      <a:accent2>
        <a:srgbClr val="EA2C38"/>
      </a:accent2>
      <a:accent3>
        <a:srgbClr val="44B8F3"/>
      </a:accent3>
      <a:accent4>
        <a:srgbClr val="ADA500"/>
      </a:accent4>
      <a:accent5>
        <a:srgbClr val="AC242A"/>
      </a:accent5>
      <a:accent6>
        <a:srgbClr val="65A812"/>
      </a:accent6>
      <a:hlink>
        <a:srgbClr val="006CA9"/>
      </a:hlink>
      <a:folHlink>
        <a:srgbClr val="B1009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extLst>
          <a:ext uri="{91240B29-F687-4f45-9708-019B960494DF}">
            <a14:hiddenLine xmlns:p="http://schemas.openxmlformats.org/presentationml/2006/main" xmlns="" xmlns:a14="http://schemas.microsoft.com/office/drawing/2010/main" w="9525">
              <a:solidFill>
                <a:srgbClr val="000000"/>
              </a:solidFill>
              <a:miter lim="800000"/>
              <a:headEnd/>
              <a:tailEnd/>
            </a14:hiddenLine>
          </a:ext>
        </a:extLst>
      </a:spPr>
      <a:bodyPr lIns="180000" tIns="180000" rIns="180000" bIns="180000" rtlCol="0" anchor="ctr"/>
      <a:lstStyle>
        <a:defPPr marL="0" indent="0" algn="ctr">
          <a:spcAft>
            <a:spcPts val="450"/>
          </a:spcAft>
          <a:buFont typeface="Arial" charset="0"/>
          <a:buNone/>
          <a:defRPr sz="1800" b="1" dirty="0" err="1" smtClean="0">
            <a:solidFill>
              <a:schemeClr val="bg1"/>
            </a:solidFill>
            <a:latin typeface="+mn-lt"/>
            <a:ea typeface="Verdana Regular" charset="0"/>
            <a:cs typeface="Verdana Regular" charset="0"/>
            <a:sym typeface="Securitas Sans Light" charset="0"/>
          </a:defRPr>
        </a:defPPr>
      </a:lstStyle>
    </a:spDef>
    <a:lnDef>
      <a:spPr>
        <a:ln>
          <a:tailEnd type="arrow"/>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marL="0" indent="0" algn="l">
          <a:buFont typeface="Arial" panose="020B0604020202020204" pitchFamily="34" charset="0"/>
          <a:buNone/>
          <a:defRPr sz="2800" b="1" smtClean="0">
            <a:solidFill>
              <a:schemeClr val="tx1"/>
            </a:solidFill>
            <a:latin typeface="+mn-lt"/>
            <a:ea typeface="Verdana" panose="020B0604030504040204" pitchFamily="34" charset="0"/>
            <a:cs typeface="Verdana" panose="020B0604030504040204" pitchFamily="34" charset="0"/>
          </a:defRPr>
        </a:defPPr>
      </a:lstStyle>
    </a:txDef>
  </a:objectDefaults>
  <a:extraClrSchemeLst/>
  <a:extLst>
    <a:ext uri="{05A4C25C-085E-4340-85A3-A5531E510DB2}">
      <thm15:themeFamily xmlns:thm15="http://schemas.microsoft.com/office/thememl/2012/main" name="vdp_powerpoint" id="{FEF18948-FC9D-1340-AA00-430FBBA861E5}" vid="{591CA67A-998E-6049-B579-1B92244B0BFA}"/>
    </a:ext>
  </a:extLst>
</a:theme>
</file>

<file path=ppt/theme/theme2.xml><?xml version="1.0" encoding="utf-8"?>
<a:theme xmlns:a="http://schemas.openxmlformats.org/drawingml/2006/main" name="UAntwerpen_titleslides">
  <a:themeElements>
    <a:clrScheme name="Kleuren_universiteitAntwerpen">
      <a:dk1>
        <a:srgbClr val="002E65"/>
      </a:dk1>
      <a:lt1>
        <a:srgbClr val="FFFFFF"/>
      </a:lt1>
      <a:dk2>
        <a:srgbClr val="002E65"/>
      </a:dk2>
      <a:lt2>
        <a:srgbClr val="BBCCCC"/>
      </a:lt2>
      <a:accent1>
        <a:srgbClr val="002E65"/>
      </a:accent1>
      <a:accent2>
        <a:srgbClr val="EA2C38"/>
      </a:accent2>
      <a:accent3>
        <a:srgbClr val="44B8F3"/>
      </a:accent3>
      <a:accent4>
        <a:srgbClr val="ADA500"/>
      </a:accent4>
      <a:accent5>
        <a:srgbClr val="AC242A"/>
      </a:accent5>
      <a:accent6>
        <a:srgbClr val="65A812"/>
      </a:accent6>
      <a:hlink>
        <a:srgbClr val="006CA9"/>
      </a:hlink>
      <a:folHlink>
        <a:srgbClr val="B1009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7C9875C091B247AB9617006510CC43" ma:contentTypeVersion="9" ma:contentTypeDescription="Een nieuw document maken." ma:contentTypeScope="" ma:versionID="6792b0d8b1b497ec7b6f2fc518ad6b71">
  <xsd:schema xmlns:xsd="http://www.w3.org/2001/XMLSchema" xmlns:xs="http://www.w3.org/2001/XMLSchema" xmlns:p="http://schemas.microsoft.com/office/2006/metadata/properties" xmlns:ns2="a09e4e9c-009f-4841-8876-57cddbde6e17" xmlns:ns3="e4e19ae9-58fe-4993-a35b-a8a84bb511ff" targetNamespace="http://schemas.microsoft.com/office/2006/metadata/properties" ma:root="true" ma:fieldsID="4e3ada4487ef8e46945618bd17b59294" ns2:_="" ns3:_="">
    <xsd:import namespace="a09e4e9c-009f-4841-8876-57cddbde6e17"/>
    <xsd:import namespace="e4e19ae9-58fe-4993-a35b-a8a84bb511f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9e4e9c-009f-4841-8876-57cddbde6e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4e19ae9-58fe-4993-a35b-a8a84bb511ff"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D6EDECA-2FC6-4CC6-BF57-774C7A66E703}">
  <ds:schemaRefs>
    <ds:schemaRef ds:uri="http://schemas.microsoft.com/sharepoint/v3/contenttype/forms"/>
  </ds:schemaRefs>
</ds:datastoreItem>
</file>

<file path=customXml/itemProps2.xml><?xml version="1.0" encoding="utf-8"?>
<ds:datastoreItem xmlns:ds="http://schemas.openxmlformats.org/officeDocument/2006/customXml" ds:itemID="{54449BF5-F7E1-46D5-B581-A176D4426B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9e4e9c-009f-4841-8876-57cddbde6e17"/>
    <ds:schemaRef ds:uri="e4e19ae9-58fe-4993-a35b-a8a84bb511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A93269-0A2D-4449-AFE7-E8570D6EC4C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vdp_powerpoint</Template>
  <TotalTime>5781</TotalTime>
  <Words>516</Words>
  <Application>Microsoft Macintosh PowerPoint</Application>
  <PresentationFormat>Breedbeeld</PresentationFormat>
  <Paragraphs>89</Paragraphs>
  <Slides>9</Slides>
  <Notes>0</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9</vt:i4>
      </vt:variant>
    </vt:vector>
  </HeadingPairs>
  <TitlesOfParts>
    <vt:vector size="18" baseType="lpstr">
      <vt:lpstr>Arial</vt:lpstr>
      <vt:lpstr>Calibri</vt:lpstr>
      <vt:lpstr>Calibri Light</vt:lpstr>
      <vt:lpstr>ITC Officina Sans Std Book</vt:lpstr>
      <vt:lpstr>Trebuchet MS</vt:lpstr>
      <vt:lpstr>Verdana</vt:lpstr>
      <vt:lpstr>Wingdings</vt:lpstr>
      <vt:lpstr>UAntwerpen-content</vt:lpstr>
      <vt:lpstr>UAntwerpen_titleslides</vt:lpstr>
      <vt:lpstr>Clinical and molecular characterization of Helsmoortel-Van der Aa syndrome (HVDAS)</vt:lpstr>
      <vt:lpstr>Content</vt:lpstr>
      <vt:lpstr>General introduction</vt:lpstr>
      <vt:lpstr>Study objectives </vt:lpstr>
      <vt:lpstr>Study setup</vt:lpstr>
      <vt:lpstr>IMPORTANT TO NOTE</vt:lpstr>
      <vt:lpstr>FAQs</vt:lpstr>
      <vt:lpstr>Other questions? Q&amp;A</vt:lpstr>
      <vt:lpstr>More questions? Adnp-nd@uantwerpen.be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Laurence Losekoot</cp:lastModifiedBy>
  <cp:revision>58</cp:revision>
  <dcterms:created xsi:type="dcterms:W3CDTF">2020-12-07T09:05:54Z</dcterms:created>
  <dcterms:modified xsi:type="dcterms:W3CDTF">2025-08-01T11:16:11Z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0x010100707C9875C091B247AB9617006510CC43</vt:lpwstr>
  </property>
</Properties>
</file>